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5" r:id="rId2"/>
    <p:sldId id="348" r:id="rId3"/>
    <p:sldId id="350" r:id="rId4"/>
    <p:sldId id="301" r:id="rId5"/>
    <p:sldId id="340" r:id="rId6"/>
    <p:sldId id="361" r:id="rId7"/>
    <p:sldId id="342" r:id="rId8"/>
    <p:sldId id="343" r:id="rId9"/>
    <p:sldId id="341" r:id="rId10"/>
    <p:sldId id="344" r:id="rId11"/>
    <p:sldId id="303" r:id="rId12"/>
    <p:sldId id="346" r:id="rId13"/>
    <p:sldId id="295" r:id="rId14"/>
    <p:sldId id="296" r:id="rId15"/>
    <p:sldId id="297" r:id="rId16"/>
    <p:sldId id="356" r:id="rId17"/>
    <p:sldId id="335" r:id="rId18"/>
    <p:sldId id="291" r:id="rId19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none" strike="noStrike" cap="none" spc="56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C4D8D"/>
    <a:srgbClr val="0D4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9727FBFC-5985-4FC0-89E7-62251F2462D4}" styleName="">
    <a:tblBg/>
    <a:wholeTbl>
      <a:tcTxStyle b="off" i="off">
        <a:font>
          <a:latin typeface="Symphonie Grotesque"/>
          <a:ea typeface="Symphonie Grotesque"/>
          <a:cs typeface="Symphonie Grotesque"/>
        </a:font>
        <a:srgbClr val="000000"/>
      </a:tcTxStyle>
      <a:tcStyle>
        <a:tcBdr>
          <a:left>
            <a:ln w="25400" cap="flat">
              <a:solidFill>
                <a:srgbClr val="E2E3E5"/>
              </a:solidFill>
              <a:prstDash val="solid"/>
              <a:miter lim="400000"/>
            </a:ln>
          </a:left>
          <a:right>
            <a:ln w="25400" cap="flat">
              <a:solidFill>
                <a:srgbClr val="E2E3E5"/>
              </a:solidFill>
              <a:prstDash val="solid"/>
              <a:miter lim="400000"/>
            </a:ln>
          </a:right>
          <a:top>
            <a:ln w="25400" cap="flat">
              <a:solidFill>
                <a:srgbClr val="E2E3E5"/>
              </a:solidFill>
              <a:prstDash val="solid"/>
              <a:miter lim="400000"/>
            </a:ln>
          </a:top>
          <a:bottom>
            <a:ln w="25400" cap="flat">
              <a:solidFill>
                <a:srgbClr val="E2E3E5"/>
              </a:solidFill>
              <a:prstDash val="solid"/>
              <a:miter lim="400000"/>
            </a:ln>
          </a:bottom>
          <a:insideH>
            <a:ln w="25400" cap="flat">
              <a:solidFill>
                <a:srgbClr val="E2E3E5"/>
              </a:solidFill>
              <a:prstDash val="solid"/>
              <a:miter lim="400000"/>
            </a:ln>
          </a:insideH>
          <a:insideV>
            <a:ln w="25400" cap="flat">
              <a:solidFill>
                <a:srgbClr val="E2E3E5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0F1F1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9BD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9BD5"/>
          </a:solidFill>
        </a:fill>
      </a:tcStyle>
    </a:lastRow>
    <a:firstRow>
      <a:tcTxStyle b="on" i="off">
        <a:font>
          <a:latin typeface="Symphonie Grotesque Semibold"/>
          <a:ea typeface="Symphonie Grotesque Semibold"/>
          <a:cs typeface="Symphonie Grotesque Semi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E2E3E5"/>
              </a:solidFill>
              <a:prstDash val="solid"/>
              <a:miter lim="400000"/>
            </a:ln>
          </a:top>
          <a:bottom>
            <a:ln w="25400" cap="flat">
              <a:solidFill>
                <a:srgbClr val="E2E3E5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B373"/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B373"/>
              </a:solidFill>
              <a:prstDash val="solid"/>
              <a:miter lim="400000"/>
            </a:ln>
          </a:left>
          <a:right>
            <a:ln w="12700" cap="flat">
              <a:solidFill>
                <a:srgbClr val="00B373"/>
              </a:solidFill>
              <a:prstDash val="solid"/>
              <a:miter lim="400000"/>
            </a:ln>
          </a:right>
          <a:top>
            <a:ln w="12700" cap="flat">
              <a:solidFill>
                <a:srgbClr val="00B373"/>
              </a:solidFill>
              <a:prstDash val="solid"/>
              <a:miter lim="400000"/>
            </a:ln>
          </a:top>
          <a:bottom>
            <a:ln w="12700" cap="flat">
              <a:solidFill>
                <a:srgbClr val="00B373"/>
              </a:solidFill>
              <a:prstDash val="solid"/>
              <a:miter lim="400000"/>
            </a:ln>
          </a:bottom>
          <a:insideH>
            <a:ln w="12700" cap="flat">
              <a:solidFill>
                <a:srgbClr val="00B373"/>
              </a:solidFill>
              <a:prstDash val="solid"/>
              <a:miter lim="400000"/>
            </a:ln>
          </a:insideH>
          <a:insideV>
            <a:ln w="12700" cap="flat">
              <a:solidFill>
                <a:srgbClr val="00B373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5F5F5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CDCDC"/>
          </a:solidFill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BEC0BF"/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Symphonie Grotesque Medium"/>
          <a:ea typeface="Symphonie Grotesque Medium"/>
          <a:cs typeface="Symphonie Grotesque Medium"/>
        </a:font>
        <a:srgbClr val="000000"/>
      </a:tcTxStyle>
      <a:tcStyle>
        <a:tcBdr>
          <a:left>
            <a:ln w="12700" cap="flat">
              <a:solidFill>
                <a:srgbClr val="939598"/>
              </a:solidFill>
              <a:prstDash val="solid"/>
              <a:miter lim="400000"/>
            </a:ln>
          </a:left>
          <a:right>
            <a:ln w="12700" cap="flat">
              <a:solidFill>
                <a:srgbClr val="939598"/>
              </a:solidFill>
              <a:prstDash val="solid"/>
              <a:miter lim="400000"/>
            </a:ln>
          </a:right>
          <a:top>
            <a:ln w="12700" cap="flat">
              <a:solidFill>
                <a:srgbClr val="939598"/>
              </a:solidFill>
              <a:prstDash val="solid"/>
              <a:miter lim="400000"/>
            </a:ln>
          </a:top>
          <a:bottom>
            <a:ln w="12700" cap="flat">
              <a:solidFill>
                <a:srgbClr val="939598"/>
              </a:solidFill>
              <a:prstDash val="solid"/>
              <a:miter lim="400000"/>
            </a:ln>
          </a:bottom>
          <a:insideH>
            <a:ln w="12700" cap="flat">
              <a:solidFill>
                <a:srgbClr val="939598"/>
              </a:solidFill>
              <a:prstDash val="solid"/>
              <a:miter lim="400000"/>
            </a:ln>
          </a:insideH>
          <a:insideV>
            <a:ln w="12700" cap="flat">
              <a:solidFill>
                <a:srgbClr val="93959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5F5F5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CDCDC"/>
          </a:solidFill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BEC0B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89" autoAdjust="0"/>
    <p:restoredTop sz="81937" autoAdjust="0"/>
  </p:normalViewPr>
  <p:slideViewPr>
    <p:cSldViewPr snapToGrid="0" snapToObjects="1">
      <p:cViewPr>
        <p:scale>
          <a:sx n="39" d="100"/>
          <a:sy n="39" d="100"/>
        </p:scale>
        <p:origin x="384" y="-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72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9189DF-D565-4395-9024-EC93A44A8CB7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8D5ADB3-0519-40B3-BE8C-7E34BE48C3D1}">
      <dgm:prSet phldrT="[Text]" custT="1"/>
      <dgm:spPr/>
      <dgm:t>
        <a:bodyPr/>
        <a:lstStyle/>
        <a:p>
          <a:r>
            <a:rPr lang="en-GB" altLang="sv-SE" sz="2800" b="1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dirty="0" smtClean="0">
              <a:latin typeface="Arial" panose="020B0604020202020204" pitchFamily="34" charset="0"/>
            </a:rPr>
          </a:br>
          <a:r>
            <a:rPr lang="en-GB" altLang="sv-SE" sz="2800" b="1" dirty="0" smtClean="0">
              <a:latin typeface="Arial" panose="020B0604020202020204" pitchFamily="34" charset="0"/>
            </a:rPr>
            <a:t>Individualized counselling  </a:t>
          </a:r>
          <a:endParaRPr lang="sv-SE" sz="2800" dirty="0"/>
        </a:p>
      </dgm:t>
    </dgm:pt>
    <dgm:pt modelId="{82F58086-A48B-414E-85D0-2E527EEA7605}" type="par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26BEFAC8-871F-4CA4-90FF-BB302EAB2CEB}" type="sib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70544FB-6AFC-4260-94E7-30F3D593E1DF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Written prescription</a:t>
          </a:r>
        </a:p>
      </dgm:t>
    </dgm:pt>
    <dgm:pt modelId="{772931C2-7FDB-45DC-AE53-544E2FDBBFEA}" type="par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90740EBD-5ACF-4B44-8412-5869FBFBB1FF}" type="sib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DEA6183-8D10-439B-AA4D-F2AB4EE20476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FYSS</a:t>
          </a:r>
        </a:p>
        <a:p>
          <a:r>
            <a:rPr lang="en-GB" altLang="sv-SE" sz="2000" b="1" dirty="0" smtClean="0">
              <a:latin typeface="Arial" panose="020B0604020202020204" pitchFamily="34" charset="0"/>
            </a:rPr>
            <a:t>Evidence based PA recommendation</a:t>
          </a:r>
          <a:endParaRPr lang="sv-SE" sz="2000" dirty="0"/>
        </a:p>
      </dgm:t>
    </dgm:pt>
    <dgm:pt modelId="{27CF37A5-1A85-45E5-A7EA-9A19FEB038EF}" type="par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752414A8-1D2C-4160-90FB-BB7D19F00738}" type="sib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47CE1F6-3DC3-4408-9B14-A9E2E8E21D05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Follow-up</a:t>
          </a:r>
          <a:endParaRPr lang="sv-SE" sz="2400" dirty="0"/>
        </a:p>
      </dgm:t>
    </dgm:pt>
    <dgm:pt modelId="{757026BF-DEB5-4BBC-BB50-3B743A6C33B4}" type="par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451A6852-CB89-4073-86BC-84B3034C5B53}" type="sib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626C0E2C-4D04-463E-9740-1FEAE2229D9F}">
      <dgm:prSet phldrT="[Text]" custT="1"/>
      <dgm:spPr/>
      <dgm:t>
        <a:bodyPr/>
        <a:lstStyle/>
        <a:p>
          <a:r>
            <a:rPr lang="en-GB" altLang="sv-SE" sz="2000" b="1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dirty="0" smtClean="0">
              <a:latin typeface="Arial" panose="020B0604020202020204" pitchFamily="34" charset="0"/>
            </a:rPr>
          </a:br>
          <a:r>
            <a:rPr lang="en-GB" altLang="sv-SE" sz="2000" b="1" dirty="0" smtClean="0">
              <a:latin typeface="Arial" panose="020B0604020202020204" pitchFamily="34" charset="0"/>
            </a:rPr>
            <a:t>community-based network</a:t>
          </a:r>
          <a:endParaRPr lang="sv-SE" sz="2000" dirty="0"/>
        </a:p>
      </dgm:t>
    </dgm:pt>
    <dgm:pt modelId="{2FFC7E3D-6A20-4DB4-BAB4-5BAF98FE1AFC}" type="par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2688E9D-C2A2-4940-A182-AA8EE24C3541}" type="sib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B8083E4-BA7C-45D8-9E22-573D86BDF21E}" type="pres">
      <dgm:prSet presAssocID="{099189DF-D565-4395-9024-EC93A44A8C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C8EF5D28-F5D5-476D-AA92-9E7F1F7FA74B}" type="pres">
      <dgm:prSet presAssocID="{099189DF-D565-4395-9024-EC93A44A8CB7}" presName="matrix" presStyleCnt="0"/>
      <dgm:spPr/>
      <dgm:t>
        <a:bodyPr/>
        <a:lstStyle/>
        <a:p>
          <a:endParaRPr lang="sv-SE"/>
        </a:p>
      </dgm:t>
    </dgm:pt>
    <dgm:pt modelId="{87F92262-9E44-4802-B87E-5F7B4B548AC5}" type="pres">
      <dgm:prSet presAssocID="{099189DF-D565-4395-9024-EC93A44A8CB7}" presName="tile1" presStyleLbl="node1" presStyleIdx="0" presStyleCnt="4"/>
      <dgm:spPr/>
      <dgm:t>
        <a:bodyPr/>
        <a:lstStyle/>
        <a:p>
          <a:endParaRPr lang="sv-SE"/>
        </a:p>
      </dgm:t>
    </dgm:pt>
    <dgm:pt modelId="{3D74773B-0C06-4AEB-A282-146F882BA70A}" type="pres">
      <dgm:prSet presAssocID="{099189DF-D565-4395-9024-EC93A44A8C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6DC91D3-4650-4D5B-887F-76A81B845FFE}" type="pres">
      <dgm:prSet presAssocID="{099189DF-D565-4395-9024-EC93A44A8CB7}" presName="tile2" presStyleLbl="node1" presStyleIdx="1" presStyleCnt="4" custLinFactNeighborX="2324" custLinFactNeighborY="-4348"/>
      <dgm:spPr/>
      <dgm:t>
        <a:bodyPr/>
        <a:lstStyle/>
        <a:p>
          <a:endParaRPr lang="sv-SE"/>
        </a:p>
      </dgm:t>
    </dgm:pt>
    <dgm:pt modelId="{DE50370F-632B-4FCC-9C83-D2D6203B1CC9}" type="pres">
      <dgm:prSet presAssocID="{099189DF-D565-4395-9024-EC93A44A8C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7C08E2-848A-4EC0-BF65-F4455302F274}" type="pres">
      <dgm:prSet presAssocID="{099189DF-D565-4395-9024-EC93A44A8CB7}" presName="tile3" presStyleLbl="node1" presStyleIdx="2" presStyleCnt="4"/>
      <dgm:spPr/>
      <dgm:t>
        <a:bodyPr/>
        <a:lstStyle/>
        <a:p>
          <a:endParaRPr lang="sv-SE"/>
        </a:p>
      </dgm:t>
    </dgm:pt>
    <dgm:pt modelId="{8CE9A986-00A3-40A7-AB9C-EB2A92DA7D3A}" type="pres">
      <dgm:prSet presAssocID="{099189DF-D565-4395-9024-EC93A44A8C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E297F9D-A4E6-4D0F-A62A-47B864D7DD89}" type="pres">
      <dgm:prSet presAssocID="{099189DF-D565-4395-9024-EC93A44A8CB7}" presName="tile4" presStyleLbl="node1" presStyleIdx="3" presStyleCnt="4"/>
      <dgm:spPr/>
      <dgm:t>
        <a:bodyPr/>
        <a:lstStyle/>
        <a:p>
          <a:endParaRPr lang="sv-SE"/>
        </a:p>
      </dgm:t>
    </dgm:pt>
    <dgm:pt modelId="{26E99339-EB2D-49AA-951F-2A7979A472AC}" type="pres">
      <dgm:prSet presAssocID="{099189DF-D565-4395-9024-EC93A44A8C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B63E83F-90F5-4AC8-AC49-7A1CD369EB14}" type="pres">
      <dgm:prSet presAssocID="{099189DF-D565-4395-9024-EC93A44A8CB7}" presName="centerTile" presStyleLbl="fgShp" presStyleIdx="0" presStyleCnt="1" custScaleX="239904">
        <dgm:presLayoutVars>
          <dgm:chMax val="0"/>
          <dgm:chPref val="0"/>
        </dgm:presLayoutVars>
      </dgm:prSet>
      <dgm:spPr/>
      <dgm:t>
        <a:bodyPr/>
        <a:lstStyle/>
        <a:p>
          <a:endParaRPr lang="sv-SE"/>
        </a:p>
      </dgm:t>
    </dgm:pt>
  </dgm:ptLst>
  <dgm:cxnLst>
    <dgm:cxn modelId="{18AE7474-9038-4F73-BD79-7EAF66B8FDCB}" type="presOf" srcId="{626C0E2C-4D04-463E-9740-1FEAE2229D9F}" destId="{AE297F9D-A4E6-4D0F-A62A-47B864D7DD89}" srcOrd="0" destOrd="0" presId="urn:microsoft.com/office/officeart/2005/8/layout/matrix1"/>
    <dgm:cxn modelId="{4946AF0B-EF16-41E8-BD35-641C897844B9}" srcId="{78D5ADB3-0519-40B3-BE8C-7E34BE48C3D1}" destId="{626C0E2C-4D04-463E-9740-1FEAE2229D9F}" srcOrd="3" destOrd="0" parTransId="{2FFC7E3D-6A20-4DB4-BAB4-5BAF98FE1AFC}" sibTransId="{E2688E9D-C2A2-4940-A182-AA8EE24C3541}"/>
    <dgm:cxn modelId="{B672627C-96C9-4D3C-8AB9-FF4215D7230E}" srcId="{78D5ADB3-0519-40B3-BE8C-7E34BE48C3D1}" destId="{E47CE1F6-3DC3-4408-9B14-A9E2E8E21D05}" srcOrd="2" destOrd="0" parTransId="{757026BF-DEB5-4BBC-BB50-3B743A6C33B4}" sibTransId="{451A6852-CB89-4073-86BC-84B3034C5B53}"/>
    <dgm:cxn modelId="{8CE3C5B6-0D8C-4B7C-BA8E-B575355847DE}" type="presOf" srcId="{78D5ADB3-0519-40B3-BE8C-7E34BE48C3D1}" destId="{9B63E83F-90F5-4AC8-AC49-7A1CD369EB14}" srcOrd="0" destOrd="0" presId="urn:microsoft.com/office/officeart/2005/8/layout/matrix1"/>
    <dgm:cxn modelId="{DA880869-7913-48F5-B0B2-9B8E85830889}" type="presOf" srcId="{EDEA6183-8D10-439B-AA4D-F2AB4EE20476}" destId="{DE50370F-632B-4FCC-9C83-D2D6203B1CC9}" srcOrd="1" destOrd="0" presId="urn:microsoft.com/office/officeart/2005/8/layout/matrix1"/>
    <dgm:cxn modelId="{B05361A4-8D8D-454B-BD4C-650544C0DFFA}" type="presOf" srcId="{EDEA6183-8D10-439B-AA4D-F2AB4EE20476}" destId="{F6DC91D3-4650-4D5B-887F-76A81B845FFE}" srcOrd="0" destOrd="0" presId="urn:microsoft.com/office/officeart/2005/8/layout/matrix1"/>
    <dgm:cxn modelId="{B65102CB-F3A8-4E8C-BD93-29797ED9108E}" type="presOf" srcId="{E47CE1F6-3DC3-4408-9B14-A9E2E8E21D05}" destId="{8CE9A986-00A3-40A7-AB9C-EB2A92DA7D3A}" srcOrd="1" destOrd="0" presId="urn:microsoft.com/office/officeart/2005/8/layout/matrix1"/>
    <dgm:cxn modelId="{40258F16-E026-4AC2-B4C6-B913AFAD9854}" srcId="{099189DF-D565-4395-9024-EC93A44A8CB7}" destId="{78D5ADB3-0519-40B3-BE8C-7E34BE48C3D1}" srcOrd="0" destOrd="0" parTransId="{82F58086-A48B-414E-85D0-2E527EEA7605}" sibTransId="{26BEFAC8-871F-4CA4-90FF-BB302EAB2CEB}"/>
    <dgm:cxn modelId="{5D4B8F3D-5EF9-4F13-9A8C-7ED49CB25842}" srcId="{78D5ADB3-0519-40B3-BE8C-7E34BE48C3D1}" destId="{E70544FB-6AFC-4260-94E7-30F3D593E1DF}" srcOrd="0" destOrd="0" parTransId="{772931C2-7FDB-45DC-AE53-544E2FDBBFEA}" sibTransId="{90740EBD-5ACF-4B44-8412-5869FBFBB1FF}"/>
    <dgm:cxn modelId="{B9C8321E-A5D6-4500-9C44-A0541A191DCD}" srcId="{78D5ADB3-0519-40B3-BE8C-7E34BE48C3D1}" destId="{EDEA6183-8D10-439B-AA4D-F2AB4EE20476}" srcOrd="1" destOrd="0" parTransId="{27CF37A5-1A85-45E5-A7EA-9A19FEB038EF}" sibTransId="{752414A8-1D2C-4160-90FB-BB7D19F00738}"/>
    <dgm:cxn modelId="{B4AD2197-B15E-4A6D-821F-8597EB18F47F}" type="presOf" srcId="{E70544FB-6AFC-4260-94E7-30F3D593E1DF}" destId="{3D74773B-0C06-4AEB-A282-146F882BA70A}" srcOrd="1" destOrd="0" presId="urn:microsoft.com/office/officeart/2005/8/layout/matrix1"/>
    <dgm:cxn modelId="{CAFFA2AD-E7A9-417D-87DA-DA32E3F55BB2}" type="presOf" srcId="{E47CE1F6-3DC3-4408-9B14-A9E2E8E21D05}" destId="{7E7C08E2-848A-4EC0-BF65-F4455302F274}" srcOrd="0" destOrd="0" presId="urn:microsoft.com/office/officeart/2005/8/layout/matrix1"/>
    <dgm:cxn modelId="{4B5963AE-8A26-42AA-8EC0-2C0292B21B3C}" type="presOf" srcId="{626C0E2C-4D04-463E-9740-1FEAE2229D9F}" destId="{26E99339-EB2D-49AA-951F-2A7979A472AC}" srcOrd="1" destOrd="0" presId="urn:microsoft.com/office/officeart/2005/8/layout/matrix1"/>
    <dgm:cxn modelId="{7913622F-6804-4AA7-9ED9-DD9855D5EB0F}" type="presOf" srcId="{099189DF-D565-4395-9024-EC93A44A8CB7}" destId="{EB8083E4-BA7C-45D8-9E22-573D86BDF21E}" srcOrd="0" destOrd="0" presId="urn:microsoft.com/office/officeart/2005/8/layout/matrix1"/>
    <dgm:cxn modelId="{18C21C1E-A739-4FC7-84FF-C6CFEE089823}" type="presOf" srcId="{E70544FB-6AFC-4260-94E7-30F3D593E1DF}" destId="{87F92262-9E44-4802-B87E-5F7B4B548AC5}" srcOrd="0" destOrd="0" presId="urn:microsoft.com/office/officeart/2005/8/layout/matrix1"/>
    <dgm:cxn modelId="{5EC62294-FF42-4FF2-AD68-9DB4948C7B53}" type="presParOf" srcId="{EB8083E4-BA7C-45D8-9E22-573D86BDF21E}" destId="{C8EF5D28-F5D5-476D-AA92-9E7F1F7FA74B}" srcOrd="0" destOrd="0" presId="urn:microsoft.com/office/officeart/2005/8/layout/matrix1"/>
    <dgm:cxn modelId="{4BEE167E-0C7F-4F55-BF67-881E32B084B9}" type="presParOf" srcId="{C8EF5D28-F5D5-476D-AA92-9E7F1F7FA74B}" destId="{87F92262-9E44-4802-B87E-5F7B4B548AC5}" srcOrd="0" destOrd="0" presId="urn:microsoft.com/office/officeart/2005/8/layout/matrix1"/>
    <dgm:cxn modelId="{8FD259B5-5906-4F8B-BBFB-5DB8BDD4E5F9}" type="presParOf" srcId="{C8EF5D28-F5D5-476D-AA92-9E7F1F7FA74B}" destId="{3D74773B-0C06-4AEB-A282-146F882BA70A}" srcOrd="1" destOrd="0" presId="urn:microsoft.com/office/officeart/2005/8/layout/matrix1"/>
    <dgm:cxn modelId="{62A4029F-7FFC-4886-BE64-677BF57E6079}" type="presParOf" srcId="{C8EF5D28-F5D5-476D-AA92-9E7F1F7FA74B}" destId="{F6DC91D3-4650-4D5B-887F-76A81B845FFE}" srcOrd="2" destOrd="0" presId="urn:microsoft.com/office/officeart/2005/8/layout/matrix1"/>
    <dgm:cxn modelId="{634758F0-F875-4A29-8692-7393EA67877C}" type="presParOf" srcId="{C8EF5D28-F5D5-476D-AA92-9E7F1F7FA74B}" destId="{DE50370F-632B-4FCC-9C83-D2D6203B1CC9}" srcOrd="3" destOrd="0" presId="urn:microsoft.com/office/officeart/2005/8/layout/matrix1"/>
    <dgm:cxn modelId="{5D15C1F4-ABE3-48D9-9361-FB1FE26E9019}" type="presParOf" srcId="{C8EF5D28-F5D5-476D-AA92-9E7F1F7FA74B}" destId="{7E7C08E2-848A-4EC0-BF65-F4455302F274}" srcOrd="4" destOrd="0" presId="urn:microsoft.com/office/officeart/2005/8/layout/matrix1"/>
    <dgm:cxn modelId="{AFF82E44-7C05-45D3-B6A7-7652C7256649}" type="presParOf" srcId="{C8EF5D28-F5D5-476D-AA92-9E7F1F7FA74B}" destId="{8CE9A986-00A3-40A7-AB9C-EB2A92DA7D3A}" srcOrd="5" destOrd="0" presId="urn:microsoft.com/office/officeart/2005/8/layout/matrix1"/>
    <dgm:cxn modelId="{B24EE2A0-E066-4664-9415-55767A3B3CD6}" type="presParOf" srcId="{C8EF5D28-F5D5-476D-AA92-9E7F1F7FA74B}" destId="{AE297F9D-A4E6-4D0F-A62A-47B864D7DD89}" srcOrd="6" destOrd="0" presId="urn:microsoft.com/office/officeart/2005/8/layout/matrix1"/>
    <dgm:cxn modelId="{D7CAA3D2-5B67-4772-91FB-1D8181470670}" type="presParOf" srcId="{C8EF5D28-F5D5-476D-AA92-9E7F1F7FA74B}" destId="{26E99339-EB2D-49AA-951F-2A7979A472AC}" srcOrd="7" destOrd="0" presId="urn:microsoft.com/office/officeart/2005/8/layout/matrix1"/>
    <dgm:cxn modelId="{06B7FEC1-80DE-412C-9BB9-1A1A1C628B09}" type="presParOf" srcId="{EB8083E4-BA7C-45D8-9E22-573D86BDF21E}" destId="{9B63E83F-90F5-4AC8-AC49-7A1CD369EB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9189DF-D565-4395-9024-EC93A44A8CB7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8D5ADB3-0519-40B3-BE8C-7E34BE48C3D1}">
      <dgm:prSet phldrT="[Text]" custT="1"/>
      <dgm:spPr/>
      <dgm:t>
        <a:bodyPr/>
        <a:lstStyle/>
        <a:p>
          <a:r>
            <a:rPr lang="en-GB" altLang="sv-SE" sz="2800" b="1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dirty="0" smtClean="0">
              <a:latin typeface="Arial" panose="020B0604020202020204" pitchFamily="34" charset="0"/>
            </a:rPr>
          </a:br>
          <a:r>
            <a:rPr lang="en-GB" altLang="sv-SE" sz="2800" b="1" dirty="0" smtClean="0">
              <a:latin typeface="Arial" panose="020B0604020202020204" pitchFamily="34" charset="0"/>
            </a:rPr>
            <a:t>Individualized counselling  </a:t>
          </a:r>
          <a:endParaRPr lang="sv-SE" sz="2800" dirty="0"/>
        </a:p>
      </dgm:t>
    </dgm:pt>
    <dgm:pt modelId="{82F58086-A48B-414E-85D0-2E527EEA7605}" type="par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26BEFAC8-871F-4CA4-90FF-BB302EAB2CEB}" type="sib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70544FB-6AFC-4260-94E7-30F3D593E1DF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Written prescription</a:t>
          </a:r>
        </a:p>
      </dgm:t>
    </dgm:pt>
    <dgm:pt modelId="{772931C2-7FDB-45DC-AE53-544E2FDBBFEA}" type="par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90740EBD-5ACF-4B44-8412-5869FBFBB1FF}" type="sib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DEA6183-8D10-439B-AA4D-F2AB4EE20476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FYSS</a:t>
          </a:r>
        </a:p>
        <a:p>
          <a:r>
            <a:rPr lang="en-GB" altLang="sv-SE" sz="2000" b="1" dirty="0" smtClean="0">
              <a:latin typeface="Arial" panose="020B0604020202020204" pitchFamily="34" charset="0"/>
            </a:rPr>
            <a:t>Evidence based PA recommendation</a:t>
          </a:r>
          <a:endParaRPr lang="sv-SE" sz="2000" dirty="0"/>
        </a:p>
      </dgm:t>
    </dgm:pt>
    <dgm:pt modelId="{27CF37A5-1A85-45E5-A7EA-9A19FEB038EF}" type="par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752414A8-1D2C-4160-90FB-BB7D19F00738}" type="sib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47CE1F6-3DC3-4408-9B14-A9E2E8E21D05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Follow-up</a:t>
          </a:r>
          <a:endParaRPr lang="sv-SE" sz="2400" dirty="0"/>
        </a:p>
      </dgm:t>
    </dgm:pt>
    <dgm:pt modelId="{757026BF-DEB5-4BBC-BB50-3B743A6C33B4}" type="par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451A6852-CB89-4073-86BC-84B3034C5B53}" type="sib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626C0E2C-4D04-463E-9740-1FEAE2229D9F}">
      <dgm:prSet phldrT="[Text]" custT="1"/>
      <dgm:spPr/>
      <dgm:t>
        <a:bodyPr/>
        <a:lstStyle/>
        <a:p>
          <a:r>
            <a:rPr lang="en-GB" altLang="sv-SE" sz="2000" b="1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dirty="0" smtClean="0">
              <a:latin typeface="Arial" panose="020B0604020202020204" pitchFamily="34" charset="0"/>
            </a:rPr>
          </a:br>
          <a:r>
            <a:rPr lang="en-GB" altLang="sv-SE" sz="2000" b="1" dirty="0" smtClean="0">
              <a:latin typeface="Arial" panose="020B0604020202020204" pitchFamily="34" charset="0"/>
            </a:rPr>
            <a:t>community-based network</a:t>
          </a:r>
          <a:endParaRPr lang="sv-SE" sz="2000" dirty="0"/>
        </a:p>
      </dgm:t>
    </dgm:pt>
    <dgm:pt modelId="{2FFC7E3D-6A20-4DB4-BAB4-5BAF98FE1AFC}" type="par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2688E9D-C2A2-4940-A182-AA8EE24C3541}" type="sib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B8083E4-BA7C-45D8-9E22-573D86BDF21E}" type="pres">
      <dgm:prSet presAssocID="{099189DF-D565-4395-9024-EC93A44A8C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C8EF5D28-F5D5-476D-AA92-9E7F1F7FA74B}" type="pres">
      <dgm:prSet presAssocID="{099189DF-D565-4395-9024-EC93A44A8CB7}" presName="matrix" presStyleCnt="0"/>
      <dgm:spPr/>
      <dgm:t>
        <a:bodyPr/>
        <a:lstStyle/>
        <a:p>
          <a:endParaRPr lang="sv-SE"/>
        </a:p>
      </dgm:t>
    </dgm:pt>
    <dgm:pt modelId="{87F92262-9E44-4802-B87E-5F7B4B548AC5}" type="pres">
      <dgm:prSet presAssocID="{099189DF-D565-4395-9024-EC93A44A8CB7}" presName="tile1" presStyleLbl="node1" presStyleIdx="0" presStyleCnt="4"/>
      <dgm:spPr/>
      <dgm:t>
        <a:bodyPr/>
        <a:lstStyle/>
        <a:p>
          <a:endParaRPr lang="sv-SE"/>
        </a:p>
      </dgm:t>
    </dgm:pt>
    <dgm:pt modelId="{3D74773B-0C06-4AEB-A282-146F882BA70A}" type="pres">
      <dgm:prSet presAssocID="{099189DF-D565-4395-9024-EC93A44A8C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6DC91D3-4650-4D5B-887F-76A81B845FFE}" type="pres">
      <dgm:prSet presAssocID="{099189DF-D565-4395-9024-EC93A44A8CB7}" presName="tile2" presStyleLbl="node1" presStyleIdx="1" presStyleCnt="4" custLinFactNeighborX="2324" custLinFactNeighborY="-4348"/>
      <dgm:spPr/>
      <dgm:t>
        <a:bodyPr/>
        <a:lstStyle/>
        <a:p>
          <a:endParaRPr lang="sv-SE"/>
        </a:p>
      </dgm:t>
    </dgm:pt>
    <dgm:pt modelId="{DE50370F-632B-4FCC-9C83-D2D6203B1CC9}" type="pres">
      <dgm:prSet presAssocID="{099189DF-D565-4395-9024-EC93A44A8C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7C08E2-848A-4EC0-BF65-F4455302F274}" type="pres">
      <dgm:prSet presAssocID="{099189DF-D565-4395-9024-EC93A44A8CB7}" presName="tile3" presStyleLbl="node1" presStyleIdx="2" presStyleCnt="4"/>
      <dgm:spPr/>
      <dgm:t>
        <a:bodyPr/>
        <a:lstStyle/>
        <a:p>
          <a:endParaRPr lang="sv-SE"/>
        </a:p>
      </dgm:t>
    </dgm:pt>
    <dgm:pt modelId="{8CE9A986-00A3-40A7-AB9C-EB2A92DA7D3A}" type="pres">
      <dgm:prSet presAssocID="{099189DF-D565-4395-9024-EC93A44A8C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E297F9D-A4E6-4D0F-A62A-47B864D7DD89}" type="pres">
      <dgm:prSet presAssocID="{099189DF-D565-4395-9024-EC93A44A8CB7}" presName="tile4" presStyleLbl="node1" presStyleIdx="3" presStyleCnt="4"/>
      <dgm:spPr/>
      <dgm:t>
        <a:bodyPr/>
        <a:lstStyle/>
        <a:p>
          <a:endParaRPr lang="sv-SE"/>
        </a:p>
      </dgm:t>
    </dgm:pt>
    <dgm:pt modelId="{26E99339-EB2D-49AA-951F-2A7979A472AC}" type="pres">
      <dgm:prSet presAssocID="{099189DF-D565-4395-9024-EC93A44A8C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B63E83F-90F5-4AC8-AC49-7A1CD369EB14}" type="pres">
      <dgm:prSet presAssocID="{099189DF-D565-4395-9024-EC93A44A8CB7}" presName="centerTile" presStyleLbl="fgShp" presStyleIdx="0" presStyleCnt="1" custScaleX="239904">
        <dgm:presLayoutVars>
          <dgm:chMax val="0"/>
          <dgm:chPref val="0"/>
        </dgm:presLayoutVars>
      </dgm:prSet>
      <dgm:spPr/>
      <dgm:t>
        <a:bodyPr/>
        <a:lstStyle/>
        <a:p>
          <a:endParaRPr lang="sv-SE"/>
        </a:p>
      </dgm:t>
    </dgm:pt>
  </dgm:ptLst>
  <dgm:cxnLst>
    <dgm:cxn modelId="{18AE7474-9038-4F73-BD79-7EAF66B8FDCB}" type="presOf" srcId="{626C0E2C-4D04-463E-9740-1FEAE2229D9F}" destId="{AE297F9D-A4E6-4D0F-A62A-47B864D7DD89}" srcOrd="0" destOrd="0" presId="urn:microsoft.com/office/officeart/2005/8/layout/matrix1"/>
    <dgm:cxn modelId="{4946AF0B-EF16-41E8-BD35-641C897844B9}" srcId="{78D5ADB3-0519-40B3-BE8C-7E34BE48C3D1}" destId="{626C0E2C-4D04-463E-9740-1FEAE2229D9F}" srcOrd="3" destOrd="0" parTransId="{2FFC7E3D-6A20-4DB4-BAB4-5BAF98FE1AFC}" sibTransId="{E2688E9D-C2A2-4940-A182-AA8EE24C3541}"/>
    <dgm:cxn modelId="{B672627C-96C9-4D3C-8AB9-FF4215D7230E}" srcId="{78D5ADB3-0519-40B3-BE8C-7E34BE48C3D1}" destId="{E47CE1F6-3DC3-4408-9B14-A9E2E8E21D05}" srcOrd="2" destOrd="0" parTransId="{757026BF-DEB5-4BBC-BB50-3B743A6C33B4}" sibTransId="{451A6852-CB89-4073-86BC-84B3034C5B53}"/>
    <dgm:cxn modelId="{8CE3C5B6-0D8C-4B7C-BA8E-B575355847DE}" type="presOf" srcId="{78D5ADB3-0519-40B3-BE8C-7E34BE48C3D1}" destId="{9B63E83F-90F5-4AC8-AC49-7A1CD369EB14}" srcOrd="0" destOrd="0" presId="urn:microsoft.com/office/officeart/2005/8/layout/matrix1"/>
    <dgm:cxn modelId="{DA880869-7913-48F5-B0B2-9B8E85830889}" type="presOf" srcId="{EDEA6183-8D10-439B-AA4D-F2AB4EE20476}" destId="{DE50370F-632B-4FCC-9C83-D2D6203B1CC9}" srcOrd="1" destOrd="0" presId="urn:microsoft.com/office/officeart/2005/8/layout/matrix1"/>
    <dgm:cxn modelId="{B05361A4-8D8D-454B-BD4C-650544C0DFFA}" type="presOf" srcId="{EDEA6183-8D10-439B-AA4D-F2AB4EE20476}" destId="{F6DC91D3-4650-4D5B-887F-76A81B845FFE}" srcOrd="0" destOrd="0" presId="urn:microsoft.com/office/officeart/2005/8/layout/matrix1"/>
    <dgm:cxn modelId="{B65102CB-F3A8-4E8C-BD93-29797ED9108E}" type="presOf" srcId="{E47CE1F6-3DC3-4408-9B14-A9E2E8E21D05}" destId="{8CE9A986-00A3-40A7-AB9C-EB2A92DA7D3A}" srcOrd="1" destOrd="0" presId="urn:microsoft.com/office/officeart/2005/8/layout/matrix1"/>
    <dgm:cxn modelId="{40258F16-E026-4AC2-B4C6-B913AFAD9854}" srcId="{099189DF-D565-4395-9024-EC93A44A8CB7}" destId="{78D5ADB3-0519-40B3-BE8C-7E34BE48C3D1}" srcOrd="0" destOrd="0" parTransId="{82F58086-A48B-414E-85D0-2E527EEA7605}" sibTransId="{26BEFAC8-871F-4CA4-90FF-BB302EAB2CEB}"/>
    <dgm:cxn modelId="{5D4B8F3D-5EF9-4F13-9A8C-7ED49CB25842}" srcId="{78D5ADB3-0519-40B3-BE8C-7E34BE48C3D1}" destId="{E70544FB-6AFC-4260-94E7-30F3D593E1DF}" srcOrd="0" destOrd="0" parTransId="{772931C2-7FDB-45DC-AE53-544E2FDBBFEA}" sibTransId="{90740EBD-5ACF-4B44-8412-5869FBFBB1FF}"/>
    <dgm:cxn modelId="{B9C8321E-A5D6-4500-9C44-A0541A191DCD}" srcId="{78D5ADB3-0519-40B3-BE8C-7E34BE48C3D1}" destId="{EDEA6183-8D10-439B-AA4D-F2AB4EE20476}" srcOrd="1" destOrd="0" parTransId="{27CF37A5-1A85-45E5-A7EA-9A19FEB038EF}" sibTransId="{752414A8-1D2C-4160-90FB-BB7D19F00738}"/>
    <dgm:cxn modelId="{B4AD2197-B15E-4A6D-821F-8597EB18F47F}" type="presOf" srcId="{E70544FB-6AFC-4260-94E7-30F3D593E1DF}" destId="{3D74773B-0C06-4AEB-A282-146F882BA70A}" srcOrd="1" destOrd="0" presId="urn:microsoft.com/office/officeart/2005/8/layout/matrix1"/>
    <dgm:cxn modelId="{CAFFA2AD-E7A9-417D-87DA-DA32E3F55BB2}" type="presOf" srcId="{E47CE1F6-3DC3-4408-9B14-A9E2E8E21D05}" destId="{7E7C08E2-848A-4EC0-BF65-F4455302F274}" srcOrd="0" destOrd="0" presId="urn:microsoft.com/office/officeart/2005/8/layout/matrix1"/>
    <dgm:cxn modelId="{4B5963AE-8A26-42AA-8EC0-2C0292B21B3C}" type="presOf" srcId="{626C0E2C-4D04-463E-9740-1FEAE2229D9F}" destId="{26E99339-EB2D-49AA-951F-2A7979A472AC}" srcOrd="1" destOrd="0" presId="urn:microsoft.com/office/officeart/2005/8/layout/matrix1"/>
    <dgm:cxn modelId="{7913622F-6804-4AA7-9ED9-DD9855D5EB0F}" type="presOf" srcId="{099189DF-D565-4395-9024-EC93A44A8CB7}" destId="{EB8083E4-BA7C-45D8-9E22-573D86BDF21E}" srcOrd="0" destOrd="0" presId="urn:microsoft.com/office/officeart/2005/8/layout/matrix1"/>
    <dgm:cxn modelId="{18C21C1E-A739-4FC7-84FF-C6CFEE089823}" type="presOf" srcId="{E70544FB-6AFC-4260-94E7-30F3D593E1DF}" destId="{87F92262-9E44-4802-B87E-5F7B4B548AC5}" srcOrd="0" destOrd="0" presId="urn:microsoft.com/office/officeart/2005/8/layout/matrix1"/>
    <dgm:cxn modelId="{5EC62294-FF42-4FF2-AD68-9DB4948C7B53}" type="presParOf" srcId="{EB8083E4-BA7C-45D8-9E22-573D86BDF21E}" destId="{C8EF5D28-F5D5-476D-AA92-9E7F1F7FA74B}" srcOrd="0" destOrd="0" presId="urn:microsoft.com/office/officeart/2005/8/layout/matrix1"/>
    <dgm:cxn modelId="{4BEE167E-0C7F-4F55-BF67-881E32B084B9}" type="presParOf" srcId="{C8EF5D28-F5D5-476D-AA92-9E7F1F7FA74B}" destId="{87F92262-9E44-4802-B87E-5F7B4B548AC5}" srcOrd="0" destOrd="0" presId="urn:microsoft.com/office/officeart/2005/8/layout/matrix1"/>
    <dgm:cxn modelId="{8FD259B5-5906-4F8B-BBFB-5DB8BDD4E5F9}" type="presParOf" srcId="{C8EF5D28-F5D5-476D-AA92-9E7F1F7FA74B}" destId="{3D74773B-0C06-4AEB-A282-146F882BA70A}" srcOrd="1" destOrd="0" presId="urn:microsoft.com/office/officeart/2005/8/layout/matrix1"/>
    <dgm:cxn modelId="{62A4029F-7FFC-4886-BE64-677BF57E6079}" type="presParOf" srcId="{C8EF5D28-F5D5-476D-AA92-9E7F1F7FA74B}" destId="{F6DC91D3-4650-4D5B-887F-76A81B845FFE}" srcOrd="2" destOrd="0" presId="urn:microsoft.com/office/officeart/2005/8/layout/matrix1"/>
    <dgm:cxn modelId="{634758F0-F875-4A29-8692-7393EA67877C}" type="presParOf" srcId="{C8EF5D28-F5D5-476D-AA92-9E7F1F7FA74B}" destId="{DE50370F-632B-4FCC-9C83-D2D6203B1CC9}" srcOrd="3" destOrd="0" presId="urn:microsoft.com/office/officeart/2005/8/layout/matrix1"/>
    <dgm:cxn modelId="{5D15C1F4-ABE3-48D9-9361-FB1FE26E9019}" type="presParOf" srcId="{C8EF5D28-F5D5-476D-AA92-9E7F1F7FA74B}" destId="{7E7C08E2-848A-4EC0-BF65-F4455302F274}" srcOrd="4" destOrd="0" presId="urn:microsoft.com/office/officeart/2005/8/layout/matrix1"/>
    <dgm:cxn modelId="{AFF82E44-7C05-45D3-B6A7-7652C7256649}" type="presParOf" srcId="{C8EF5D28-F5D5-476D-AA92-9E7F1F7FA74B}" destId="{8CE9A986-00A3-40A7-AB9C-EB2A92DA7D3A}" srcOrd="5" destOrd="0" presId="urn:microsoft.com/office/officeart/2005/8/layout/matrix1"/>
    <dgm:cxn modelId="{B24EE2A0-E066-4664-9415-55767A3B3CD6}" type="presParOf" srcId="{C8EF5D28-F5D5-476D-AA92-9E7F1F7FA74B}" destId="{AE297F9D-A4E6-4D0F-A62A-47B864D7DD89}" srcOrd="6" destOrd="0" presId="urn:microsoft.com/office/officeart/2005/8/layout/matrix1"/>
    <dgm:cxn modelId="{D7CAA3D2-5B67-4772-91FB-1D8181470670}" type="presParOf" srcId="{C8EF5D28-F5D5-476D-AA92-9E7F1F7FA74B}" destId="{26E99339-EB2D-49AA-951F-2A7979A472AC}" srcOrd="7" destOrd="0" presId="urn:microsoft.com/office/officeart/2005/8/layout/matrix1"/>
    <dgm:cxn modelId="{06B7FEC1-80DE-412C-9BB9-1A1A1C628B09}" type="presParOf" srcId="{EB8083E4-BA7C-45D8-9E22-573D86BDF21E}" destId="{9B63E83F-90F5-4AC8-AC49-7A1CD369EB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9189DF-D565-4395-9024-EC93A44A8CB7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8D5ADB3-0519-40B3-BE8C-7E34BE48C3D1}">
      <dgm:prSet phldrT="[Text]" custT="1"/>
      <dgm:spPr/>
      <dgm:t>
        <a:bodyPr/>
        <a:lstStyle/>
        <a:p>
          <a:r>
            <a:rPr lang="en-GB" altLang="sv-SE" sz="2800" b="1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dirty="0" smtClean="0">
              <a:latin typeface="Arial" panose="020B0604020202020204" pitchFamily="34" charset="0"/>
            </a:rPr>
          </a:br>
          <a:r>
            <a:rPr lang="en-GB" altLang="sv-SE" sz="2800" b="1" dirty="0" smtClean="0">
              <a:latin typeface="Arial" panose="020B0604020202020204" pitchFamily="34" charset="0"/>
            </a:rPr>
            <a:t>Individualized counselling  </a:t>
          </a:r>
          <a:endParaRPr lang="sv-SE" sz="2800" dirty="0"/>
        </a:p>
      </dgm:t>
    </dgm:pt>
    <dgm:pt modelId="{82F58086-A48B-414E-85D0-2E527EEA7605}" type="par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26BEFAC8-871F-4CA4-90FF-BB302EAB2CEB}" type="sib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70544FB-6AFC-4260-94E7-30F3D593E1DF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Written prescription</a:t>
          </a:r>
        </a:p>
      </dgm:t>
    </dgm:pt>
    <dgm:pt modelId="{772931C2-7FDB-45DC-AE53-544E2FDBBFEA}" type="par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90740EBD-5ACF-4B44-8412-5869FBFBB1FF}" type="sib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DEA6183-8D10-439B-AA4D-F2AB4EE20476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FYSS</a:t>
          </a:r>
        </a:p>
        <a:p>
          <a:r>
            <a:rPr lang="en-GB" altLang="sv-SE" sz="2000" b="1" dirty="0" smtClean="0">
              <a:latin typeface="Arial" panose="020B0604020202020204" pitchFamily="34" charset="0"/>
            </a:rPr>
            <a:t>Evidence based PA recommendation</a:t>
          </a:r>
          <a:endParaRPr lang="sv-SE" sz="2000" dirty="0"/>
        </a:p>
      </dgm:t>
    </dgm:pt>
    <dgm:pt modelId="{27CF37A5-1A85-45E5-A7EA-9A19FEB038EF}" type="par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752414A8-1D2C-4160-90FB-BB7D19F00738}" type="sib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47CE1F6-3DC3-4408-9B14-A9E2E8E21D05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Follow-up</a:t>
          </a:r>
          <a:endParaRPr lang="sv-SE" sz="2400" dirty="0"/>
        </a:p>
      </dgm:t>
    </dgm:pt>
    <dgm:pt modelId="{757026BF-DEB5-4BBC-BB50-3B743A6C33B4}" type="par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451A6852-CB89-4073-86BC-84B3034C5B53}" type="sib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626C0E2C-4D04-463E-9740-1FEAE2229D9F}">
      <dgm:prSet phldrT="[Text]" custT="1"/>
      <dgm:spPr/>
      <dgm:t>
        <a:bodyPr/>
        <a:lstStyle/>
        <a:p>
          <a:r>
            <a:rPr lang="en-GB" altLang="sv-SE" sz="2000" b="1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dirty="0" smtClean="0">
              <a:latin typeface="Arial" panose="020B0604020202020204" pitchFamily="34" charset="0"/>
            </a:rPr>
          </a:br>
          <a:r>
            <a:rPr lang="en-GB" altLang="sv-SE" sz="2000" b="1" dirty="0" smtClean="0">
              <a:latin typeface="Arial" panose="020B0604020202020204" pitchFamily="34" charset="0"/>
            </a:rPr>
            <a:t>community-based network</a:t>
          </a:r>
          <a:endParaRPr lang="sv-SE" sz="2000" dirty="0"/>
        </a:p>
      </dgm:t>
    </dgm:pt>
    <dgm:pt modelId="{2FFC7E3D-6A20-4DB4-BAB4-5BAF98FE1AFC}" type="par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2688E9D-C2A2-4940-A182-AA8EE24C3541}" type="sib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B8083E4-BA7C-45D8-9E22-573D86BDF21E}" type="pres">
      <dgm:prSet presAssocID="{099189DF-D565-4395-9024-EC93A44A8C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C8EF5D28-F5D5-476D-AA92-9E7F1F7FA74B}" type="pres">
      <dgm:prSet presAssocID="{099189DF-D565-4395-9024-EC93A44A8CB7}" presName="matrix" presStyleCnt="0"/>
      <dgm:spPr/>
      <dgm:t>
        <a:bodyPr/>
        <a:lstStyle/>
        <a:p>
          <a:endParaRPr lang="sv-SE"/>
        </a:p>
      </dgm:t>
    </dgm:pt>
    <dgm:pt modelId="{87F92262-9E44-4802-B87E-5F7B4B548AC5}" type="pres">
      <dgm:prSet presAssocID="{099189DF-D565-4395-9024-EC93A44A8CB7}" presName="tile1" presStyleLbl="node1" presStyleIdx="0" presStyleCnt="4"/>
      <dgm:spPr/>
      <dgm:t>
        <a:bodyPr/>
        <a:lstStyle/>
        <a:p>
          <a:endParaRPr lang="sv-SE"/>
        </a:p>
      </dgm:t>
    </dgm:pt>
    <dgm:pt modelId="{3D74773B-0C06-4AEB-A282-146F882BA70A}" type="pres">
      <dgm:prSet presAssocID="{099189DF-D565-4395-9024-EC93A44A8C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6DC91D3-4650-4D5B-887F-76A81B845FFE}" type="pres">
      <dgm:prSet presAssocID="{099189DF-D565-4395-9024-EC93A44A8CB7}" presName="tile2" presStyleLbl="node1" presStyleIdx="1" presStyleCnt="4" custLinFactNeighborX="2324" custLinFactNeighborY="-4348"/>
      <dgm:spPr/>
      <dgm:t>
        <a:bodyPr/>
        <a:lstStyle/>
        <a:p>
          <a:endParaRPr lang="sv-SE"/>
        </a:p>
      </dgm:t>
    </dgm:pt>
    <dgm:pt modelId="{DE50370F-632B-4FCC-9C83-D2D6203B1CC9}" type="pres">
      <dgm:prSet presAssocID="{099189DF-D565-4395-9024-EC93A44A8C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7C08E2-848A-4EC0-BF65-F4455302F274}" type="pres">
      <dgm:prSet presAssocID="{099189DF-D565-4395-9024-EC93A44A8CB7}" presName="tile3" presStyleLbl="node1" presStyleIdx="2" presStyleCnt="4"/>
      <dgm:spPr/>
      <dgm:t>
        <a:bodyPr/>
        <a:lstStyle/>
        <a:p>
          <a:endParaRPr lang="sv-SE"/>
        </a:p>
      </dgm:t>
    </dgm:pt>
    <dgm:pt modelId="{8CE9A986-00A3-40A7-AB9C-EB2A92DA7D3A}" type="pres">
      <dgm:prSet presAssocID="{099189DF-D565-4395-9024-EC93A44A8C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E297F9D-A4E6-4D0F-A62A-47B864D7DD89}" type="pres">
      <dgm:prSet presAssocID="{099189DF-D565-4395-9024-EC93A44A8CB7}" presName="tile4" presStyleLbl="node1" presStyleIdx="3" presStyleCnt="4"/>
      <dgm:spPr/>
      <dgm:t>
        <a:bodyPr/>
        <a:lstStyle/>
        <a:p>
          <a:endParaRPr lang="sv-SE"/>
        </a:p>
      </dgm:t>
    </dgm:pt>
    <dgm:pt modelId="{26E99339-EB2D-49AA-951F-2A7979A472AC}" type="pres">
      <dgm:prSet presAssocID="{099189DF-D565-4395-9024-EC93A44A8C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B63E83F-90F5-4AC8-AC49-7A1CD369EB14}" type="pres">
      <dgm:prSet presAssocID="{099189DF-D565-4395-9024-EC93A44A8CB7}" presName="centerTile" presStyleLbl="fgShp" presStyleIdx="0" presStyleCnt="1" custScaleX="239904">
        <dgm:presLayoutVars>
          <dgm:chMax val="0"/>
          <dgm:chPref val="0"/>
        </dgm:presLayoutVars>
      </dgm:prSet>
      <dgm:spPr/>
      <dgm:t>
        <a:bodyPr/>
        <a:lstStyle/>
        <a:p>
          <a:endParaRPr lang="sv-SE"/>
        </a:p>
      </dgm:t>
    </dgm:pt>
  </dgm:ptLst>
  <dgm:cxnLst>
    <dgm:cxn modelId="{18AE7474-9038-4F73-BD79-7EAF66B8FDCB}" type="presOf" srcId="{626C0E2C-4D04-463E-9740-1FEAE2229D9F}" destId="{AE297F9D-A4E6-4D0F-A62A-47B864D7DD89}" srcOrd="0" destOrd="0" presId="urn:microsoft.com/office/officeart/2005/8/layout/matrix1"/>
    <dgm:cxn modelId="{4946AF0B-EF16-41E8-BD35-641C897844B9}" srcId="{78D5ADB3-0519-40B3-BE8C-7E34BE48C3D1}" destId="{626C0E2C-4D04-463E-9740-1FEAE2229D9F}" srcOrd="3" destOrd="0" parTransId="{2FFC7E3D-6A20-4DB4-BAB4-5BAF98FE1AFC}" sibTransId="{E2688E9D-C2A2-4940-A182-AA8EE24C3541}"/>
    <dgm:cxn modelId="{B672627C-96C9-4D3C-8AB9-FF4215D7230E}" srcId="{78D5ADB3-0519-40B3-BE8C-7E34BE48C3D1}" destId="{E47CE1F6-3DC3-4408-9B14-A9E2E8E21D05}" srcOrd="2" destOrd="0" parTransId="{757026BF-DEB5-4BBC-BB50-3B743A6C33B4}" sibTransId="{451A6852-CB89-4073-86BC-84B3034C5B53}"/>
    <dgm:cxn modelId="{8CE3C5B6-0D8C-4B7C-BA8E-B575355847DE}" type="presOf" srcId="{78D5ADB3-0519-40B3-BE8C-7E34BE48C3D1}" destId="{9B63E83F-90F5-4AC8-AC49-7A1CD369EB14}" srcOrd="0" destOrd="0" presId="urn:microsoft.com/office/officeart/2005/8/layout/matrix1"/>
    <dgm:cxn modelId="{DA880869-7913-48F5-B0B2-9B8E85830889}" type="presOf" srcId="{EDEA6183-8D10-439B-AA4D-F2AB4EE20476}" destId="{DE50370F-632B-4FCC-9C83-D2D6203B1CC9}" srcOrd="1" destOrd="0" presId="urn:microsoft.com/office/officeart/2005/8/layout/matrix1"/>
    <dgm:cxn modelId="{B05361A4-8D8D-454B-BD4C-650544C0DFFA}" type="presOf" srcId="{EDEA6183-8D10-439B-AA4D-F2AB4EE20476}" destId="{F6DC91D3-4650-4D5B-887F-76A81B845FFE}" srcOrd="0" destOrd="0" presId="urn:microsoft.com/office/officeart/2005/8/layout/matrix1"/>
    <dgm:cxn modelId="{B65102CB-F3A8-4E8C-BD93-29797ED9108E}" type="presOf" srcId="{E47CE1F6-3DC3-4408-9B14-A9E2E8E21D05}" destId="{8CE9A986-00A3-40A7-AB9C-EB2A92DA7D3A}" srcOrd="1" destOrd="0" presId="urn:microsoft.com/office/officeart/2005/8/layout/matrix1"/>
    <dgm:cxn modelId="{40258F16-E026-4AC2-B4C6-B913AFAD9854}" srcId="{099189DF-D565-4395-9024-EC93A44A8CB7}" destId="{78D5ADB3-0519-40B3-BE8C-7E34BE48C3D1}" srcOrd="0" destOrd="0" parTransId="{82F58086-A48B-414E-85D0-2E527EEA7605}" sibTransId="{26BEFAC8-871F-4CA4-90FF-BB302EAB2CEB}"/>
    <dgm:cxn modelId="{5D4B8F3D-5EF9-4F13-9A8C-7ED49CB25842}" srcId="{78D5ADB3-0519-40B3-BE8C-7E34BE48C3D1}" destId="{E70544FB-6AFC-4260-94E7-30F3D593E1DF}" srcOrd="0" destOrd="0" parTransId="{772931C2-7FDB-45DC-AE53-544E2FDBBFEA}" sibTransId="{90740EBD-5ACF-4B44-8412-5869FBFBB1FF}"/>
    <dgm:cxn modelId="{B9C8321E-A5D6-4500-9C44-A0541A191DCD}" srcId="{78D5ADB3-0519-40B3-BE8C-7E34BE48C3D1}" destId="{EDEA6183-8D10-439B-AA4D-F2AB4EE20476}" srcOrd="1" destOrd="0" parTransId="{27CF37A5-1A85-45E5-A7EA-9A19FEB038EF}" sibTransId="{752414A8-1D2C-4160-90FB-BB7D19F00738}"/>
    <dgm:cxn modelId="{B4AD2197-B15E-4A6D-821F-8597EB18F47F}" type="presOf" srcId="{E70544FB-6AFC-4260-94E7-30F3D593E1DF}" destId="{3D74773B-0C06-4AEB-A282-146F882BA70A}" srcOrd="1" destOrd="0" presId="urn:microsoft.com/office/officeart/2005/8/layout/matrix1"/>
    <dgm:cxn modelId="{CAFFA2AD-E7A9-417D-87DA-DA32E3F55BB2}" type="presOf" srcId="{E47CE1F6-3DC3-4408-9B14-A9E2E8E21D05}" destId="{7E7C08E2-848A-4EC0-BF65-F4455302F274}" srcOrd="0" destOrd="0" presId="urn:microsoft.com/office/officeart/2005/8/layout/matrix1"/>
    <dgm:cxn modelId="{4B5963AE-8A26-42AA-8EC0-2C0292B21B3C}" type="presOf" srcId="{626C0E2C-4D04-463E-9740-1FEAE2229D9F}" destId="{26E99339-EB2D-49AA-951F-2A7979A472AC}" srcOrd="1" destOrd="0" presId="urn:microsoft.com/office/officeart/2005/8/layout/matrix1"/>
    <dgm:cxn modelId="{7913622F-6804-4AA7-9ED9-DD9855D5EB0F}" type="presOf" srcId="{099189DF-D565-4395-9024-EC93A44A8CB7}" destId="{EB8083E4-BA7C-45D8-9E22-573D86BDF21E}" srcOrd="0" destOrd="0" presId="urn:microsoft.com/office/officeart/2005/8/layout/matrix1"/>
    <dgm:cxn modelId="{18C21C1E-A739-4FC7-84FF-C6CFEE089823}" type="presOf" srcId="{E70544FB-6AFC-4260-94E7-30F3D593E1DF}" destId="{87F92262-9E44-4802-B87E-5F7B4B548AC5}" srcOrd="0" destOrd="0" presId="urn:microsoft.com/office/officeart/2005/8/layout/matrix1"/>
    <dgm:cxn modelId="{5EC62294-FF42-4FF2-AD68-9DB4948C7B53}" type="presParOf" srcId="{EB8083E4-BA7C-45D8-9E22-573D86BDF21E}" destId="{C8EF5D28-F5D5-476D-AA92-9E7F1F7FA74B}" srcOrd="0" destOrd="0" presId="urn:microsoft.com/office/officeart/2005/8/layout/matrix1"/>
    <dgm:cxn modelId="{4BEE167E-0C7F-4F55-BF67-881E32B084B9}" type="presParOf" srcId="{C8EF5D28-F5D5-476D-AA92-9E7F1F7FA74B}" destId="{87F92262-9E44-4802-B87E-5F7B4B548AC5}" srcOrd="0" destOrd="0" presId="urn:microsoft.com/office/officeart/2005/8/layout/matrix1"/>
    <dgm:cxn modelId="{8FD259B5-5906-4F8B-BBFB-5DB8BDD4E5F9}" type="presParOf" srcId="{C8EF5D28-F5D5-476D-AA92-9E7F1F7FA74B}" destId="{3D74773B-0C06-4AEB-A282-146F882BA70A}" srcOrd="1" destOrd="0" presId="urn:microsoft.com/office/officeart/2005/8/layout/matrix1"/>
    <dgm:cxn modelId="{62A4029F-7FFC-4886-BE64-677BF57E6079}" type="presParOf" srcId="{C8EF5D28-F5D5-476D-AA92-9E7F1F7FA74B}" destId="{F6DC91D3-4650-4D5B-887F-76A81B845FFE}" srcOrd="2" destOrd="0" presId="urn:microsoft.com/office/officeart/2005/8/layout/matrix1"/>
    <dgm:cxn modelId="{634758F0-F875-4A29-8692-7393EA67877C}" type="presParOf" srcId="{C8EF5D28-F5D5-476D-AA92-9E7F1F7FA74B}" destId="{DE50370F-632B-4FCC-9C83-D2D6203B1CC9}" srcOrd="3" destOrd="0" presId="urn:microsoft.com/office/officeart/2005/8/layout/matrix1"/>
    <dgm:cxn modelId="{5D15C1F4-ABE3-48D9-9361-FB1FE26E9019}" type="presParOf" srcId="{C8EF5D28-F5D5-476D-AA92-9E7F1F7FA74B}" destId="{7E7C08E2-848A-4EC0-BF65-F4455302F274}" srcOrd="4" destOrd="0" presId="urn:microsoft.com/office/officeart/2005/8/layout/matrix1"/>
    <dgm:cxn modelId="{AFF82E44-7C05-45D3-B6A7-7652C7256649}" type="presParOf" srcId="{C8EF5D28-F5D5-476D-AA92-9E7F1F7FA74B}" destId="{8CE9A986-00A3-40A7-AB9C-EB2A92DA7D3A}" srcOrd="5" destOrd="0" presId="urn:microsoft.com/office/officeart/2005/8/layout/matrix1"/>
    <dgm:cxn modelId="{B24EE2A0-E066-4664-9415-55767A3B3CD6}" type="presParOf" srcId="{C8EF5D28-F5D5-476D-AA92-9E7F1F7FA74B}" destId="{AE297F9D-A4E6-4D0F-A62A-47B864D7DD89}" srcOrd="6" destOrd="0" presId="urn:microsoft.com/office/officeart/2005/8/layout/matrix1"/>
    <dgm:cxn modelId="{D7CAA3D2-5B67-4772-91FB-1D8181470670}" type="presParOf" srcId="{C8EF5D28-F5D5-476D-AA92-9E7F1F7FA74B}" destId="{26E99339-EB2D-49AA-951F-2A7979A472AC}" srcOrd="7" destOrd="0" presId="urn:microsoft.com/office/officeart/2005/8/layout/matrix1"/>
    <dgm:cxn modelId="{06B7FEC1-80DE-412C-9BB9-1A1A1C628B09}" type="presParOf" srcId="{EB8083E4-BA7C-45D8-9E22-573D86BDF21E}" destId="{9B63E83F-90F5-4AC8-AC49-7A1CD369EB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9189DF-D565-4395-9024-EC93A44A8CB7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8D5ADB3-0519-40B3-BE8C-7E34BE48C3D1}">
      <dgm:prSet phldrT="[Text]" custT="1"/>
      <dgm:spPr/>
      <dgm:t>
        <a:bodyPr/>
        <a:lstStyle/>
        <a:p>
          <a:r>
            <a:rPr lang="en-GB" altLang="sv-SE" sz="2800" b="1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dirty="0" smtClean="0">
              <a:latin typeface="Arial" panose="020B0604020202020204" pitchFamily="34" charset="0"/>
            </a:rPr>
          </a:br>
          <a:r>
            <a:rPr lang="en-GB" altLang="sv-SE" sz="2800" b="1" dirty="0" smtClean="0">
              <a:latin typeface="Arial" panose="020B0604020202020204" pitchFamily="34" charset="0"/>
            </a:rPr>
            <a:t>Individualized counselling  </a:t>
          </a:r>
          <a:endParaRPr lang="sv-SE" sz="2800" dirty="0"/>
        </a:p>
      </dgm:t>
    </dgm:pt>
    <dgm:pt modelId="{82F58086-A48B-414E-85D0-2E527EEA7605}" type="par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26BEFAC8-871F-4CA4-90FF-BB302EAB2CEB}" type="sib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70544FB-6AFC-4260-94E7-30F3D593E1DF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Written prescription</a:t>
          </a:r>
        </a:p>
      </dgm:t>
    </dgm:pt>
    <dgm:pt modelId="{772931C2-7FDB-45DC-AE53-544E2FDBBFEA}" type="par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90740EBD-5ACF-4B44-8412-5869FBFBB1FF}" type="sib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DEA6183-8D10-439B-AA4D-F2AB4EE20476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FYSS</a:t>
          </a:r>
        </a:p>
        <a:p>
          <a:r>
            <a:rPr lang="en-GB" altLang="sv-SE" sz="2000" b="1" dirty="0" smtClean="0">
              <a:latin typeface="Arial" panose="020B0604020202020204" pitchFamily="34" charset="0"/>
            </a:rPr>
            <a:t>Evidence based PA recommendation</a:t>
          </a:r>
          <a:endParaRPr lang="sv-SE" sz="2000" dirty="0"/>
        </a:p>
      </dgm:t>
    </dgm:pt>
    <dgm:pt modelId="{27CF37A5-1A85-45E5-A7EA-9A19FEB038EF}" type="par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752414A8-1D2C-4160-90FB-BB7D19F00738}" type="sib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47CE1F6-3DC3-4408-9B14-A9E2E8E21D05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Follow-up</a:t>
          </a:r>
          <a:endParaRPr lang="sv-SE" sz="2400" dirty="0"/>
        </a:p>
      </dgm:t>
    </dgm:pt>
    <dgm:pt modelId="{757026BF-DEB5-4BBC-BB50-3B743A6C33B4}" type="par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451A6852-CB89-4073-86BC-84B3034C5B53}" type="sib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626C0E2C-4D04-463E-9740-1FEAE2229D9F}">
      <dgm:prSet phldrT="[Text]" custT="1"/>
      <dgm:spPr/>
      <dgm:t>
        <a:bodyPr/>
        <a:lstStyle/>
        <a:p>
          <a:r>
            <a:rPr lang="en-GB" altLang="sv-SE" sz="2000" b="1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dirty="0" smtClean="0">
              <a:latin typeface="Arial" panose="020B0604020202020204" pitchFamily="34" charset="0"/>
            </a:rPr>
          </a:br>
          <a:r>
            <a:rPr lang="en-GB" altLang="sv-SE" sz="2000" b="1" dirty="0" smtClean="0">
              <a:latin typeface="Arial" panose="020B0604020202020204" pitchFamily="34" charset="0"/>
            </a:rPr>
            <a:t>community-based network</a:t>
          </a:r>
          <a:endParaRPr lang="sv-SE" sz="2000" dirty="0"/>
        </a:p>
      </dgm:t>
    </dgm:pt>
    <dgm:pt modelId="{2FFC7E3D-6A20-4DB4-BAB4-5BAF98FE1AFC}" type="par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2688E9D-C2A2-4940-A182-AA8EE24C3541}" type="sib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B8083E4-BA7C-45D8-9E22-573D86BDF21E}" type="pres">
      <dgm:prSet presAssocID="{099189DF-D565-4395-9024-EC93A44A8C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C8EF5D28-F5D5-476D-AA92-9E7F1F7FA74B}" type="pres">
      <dgm:prSet presAssocID="{099189DF-D565-4395-9024-EC93A44A8CB7}" presName="matrix" presStyleCnt="0"/>
      <dgm:spPr/>
      <dgm:t>
        <a:bodyPr/>
        <a:lstStyle/>
        <a:p>
          <a:endParaRPr lang="sv-SE"/>
        </a:p>
      </dgm:t>
    </dgm:pt>
    <dgm:pt modelId="{87F92262-9E44-4802-B87E-5F7B4B548AC5}" type="pres">
      <dgm:prSet presAssocID="{099189DF-D565-4395-9024-EC93A44A8CB7}" presName="tile1" presStyleLbl="node1" presStyleIdx="0" presStyleCnt="4"/>
      <dgm:spPr/>
      <dgm:t>
        <a:bodyPr/>
        <a:lstStyle/>
        <a:p>
          <a:endParaRPr lang="sv-SE"/>
        </a:p>
      </dgm:t>
    </dgm:pt>
    <dgm:pt modelId="{3D74773B-0C06-4AEB-A282-146F882BA70A}" type="pres">
      <dgm:prSet presAssocID="{099189DF-D565-4395-9024-EC93A44A8C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6DC91D3-4650-4D5B-887F-76A81B845FFE}" type="pres">
      <dgm:prSet presAssocID="{099189DF-D565-4395-9024-EC93A44A8CB7}" presName="tile2" presStyleLbl="node1" presStyleIdx="1" presStyleCnt="4" custLinFactNeighborX="2324" custLinFactNeighborY="-4348"/>
      <dgm:spPr/>
      <dgm:t>
        <a:bodyPr/>
        <a:lstStyle/>
        <a:p>
          <a:endParaRPr lang="sv-SE"/>
        </a:p>
      </dgm:t>
    </dgm:pt>
    <dgm:pt modelId="{DE50370F-632B-4FCC-9C83-D2D6203B1CC9}" type="pres">
      <dgm:prSet presAssocID="{099189DF-D565-4395-9024-EC93A44A8C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7C08E2-848A-4EC0-BF65-F4455302F274}" type="pres">
      <dgm:prSet presAssocID="{099189DF-D565-4395-9024-EC93A44A8CB7}" presName="tile3" presStyleLbl="node1" presStyleIdx="2" presStyleCnt="4"/>
      <dgm:spPr/>
      <dgm:t>
        <a:bodyPr/>
        <a:lstStyle/>
        <a:p>
          <a:endParaRPr lang="sv-SE"/>
        </a:p>
      </dgm:t>
    </dgm:pt>
    <dgm:pt modelId="{8CE9A986-00A3-40A7-AB9C-EB2A92DA7D3A}" type="pres">
      <dgm:prSet presAssocID="{099189DF-D565-4395-9024-EC93A44A8C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E297F9D-A4E6-4D0F-A62A-47B864D7DD89}" type="pres">
      <dgm:prSet presAssocID="{099189DF-D565-4395-9024-EC93A44A8CB7}" presName="tile4" presStyleLbl="node1" presStyleIdx="3" presStyleCnt="4"/>
      <dgm:spPr/>
      <dgm:t>
        <a:bodyPr/>
        <a:lstStyle/>
        <a:p>
          <a:endParaRPr lang="sv-SE"/>
        </a:p>
      </dgm:t>
    </dgm:pt>
    <dgm:pt modelId="{26E99339-EB2D-49AA-951F-2A7979A472AC}" type="pres">
      <dgm:prSet presAssocID="{099189DF-D565-4395-9024-EC93A44A8C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B63E83F-90F5-4AC8-AC49-7A1CD369EB14}" type="pres">
      <dgm:prSet presAssocID="{099189DF-D565-4395-9024-EC93A44A8CB7}" presName="centerTile" presStyleLbl="fgShp" presStyleIdx="0" presStyleCnt="1" custScaleX="239904">
        <dgm:presLayoutVars>
          <dgm:chMax val="0"/>
          <dgm:chPref val="0"/>
        </dgm:presLayoutVars>
      </dgm:prSet>
      <dgm:spPr/>
      <dgm:t>
        <a:bodyPr/>
        <a:lstStyle/>
        <a:p>
          <a:endParaRPr lang="sv-SE"/>
        </a:p>
      </dgm:t>
    </dgm:pt>
  </dgm:ptLst>
  <dgm:cxnLst>
    <dgm:cxn modelId="{18AE7474-9038-4F73-BD79-7EAF66B8FDCB}" type="presOf" srcId="{626C0E2C-4D04-463E-9740-1FEAE2229D9F}" destId="{AE297F9D-A4E6-4D0F-A62A-47B864D7DD89}" srcOrd="0" destOrd="0" presId="urn:microsoft.com/office/officeart/2005/8/layout/matrix1"/>
    <dgm:cxn modelId="{4946AF0B-EF16-41E8-BD35-641C897844B9}" srcId="{78D5ADB3-0519-40B3-BE8C-7E34BE48C3D1}" destId="{626C0E2C-4D04-463E-9740-1FEAE2229D9F}" srcOrd="3" destOrd="0" parTransId="{2FFC7E3D-6A20-4DB4-BAB4-5BAF98FE1AFC}" sibTransId="{E2688E9D-C2A2-4940-A182-AA8EE24C3541}"/>
    <dgm:cxn modelId="{B672627C-96C9-4D3C-8AB9-FF4215D7230E}" srcId="{78D5ADB3-0519-40B3-BE8C-7E34BE48C3D1}" destId="{E47CE1F6-3DC3-4408-9B14-A9E2E8E21D05}" srcOrd="2" destOrd="0" parTransId="{757026BF-DEB5-4BBC-BB50-3B743A6C33B4}" sibTransId="{451A6852-CB89-4073-86BC-84B3034C5B53}"/>
    <dgm:cxn modelId="{8CE3C5B6-0D8C-4B7C-BA8E-B575355847DE}" type="presOf" srcId="{78D5ADB3-0519-40B3-BE8C-7E34BE48C3D1}" destId="{9B63E83F-90F5-4AC8-AC49-7A1CD369EB14}" srcOrd="0" destOrd="0" presId="urn:microsoft.com/office/officeart/2005/8/layout/matrix1"/>
    <dgm:cxn modelId="{DA880869-7913-48F5-B0B2-9B8E85830889}" type="presOf" srcId="{EDEA6183-8D10-439B-AA4D-F2AB4EE20476}" destId="{DE50370F-632B-4FCC-9C83-D2D6203B1CC9}" srcOrd="1" destOrd="0" presId="urn:microsoft.com/office/officeart/2005/8/layout/matrix1"/>
    <dgm:cxn modelId="{B05361A4-8D8D-454B-BD4C-650544C0DFFA}" type="presOf" srcId="{EDEA6183-8D10-439B-AA4D-F2AB4EE20476}" destId="{F6DC91D3-4650-4D5B-887F-76A81B845FFE}" srcOrd="0" destOrd="0" presId="urn:microsoft.com/office/officeart/2005/8/layout/matrix1"/>
    <dgm:cxn modelId="{B65102CB-F3A8-4E8C-BD93-29797ED9108E}" type="presOf" srcId="{E47CE1F6-3DC3-4408-9B14-A9E2E8E21D05}" destId="{8CE9A986-00A3-40A7-AB9C-EB2A92DA7D3A}" srcOrd="1" destOrd="0" presId="urn:microsoft.com/office/officeart/2005/8/layout/matrix1"/>
    <dgm:cxn modelId="{40258F16-E026-4AC2-B4C6-B913AFAD9854}" srcId="{099189DF-D565-4395-9024-EC93A44A8CB7}" destId="{78D5ADB3-0519-40B3-BE8C-7E34BE48C3D1}" srcOrd="0" destOrd="0" parTransId="{82F58086-A48B-414E-85D0-2E527EEA7605}" sibTransId="{26BEFAC8-871F-4CA4-90FF-BB302EAB2CEB}"/>
    <dgm:cxn modelId="{5D4B8F3D-5EF9-4F13-9A8C-7ED49CB25842}" srcId="{78D5ADB3-0519-40B3-BE8C-7E34BE48C3D1}" destId="{E70544FB-6AFC-4260-94E7-30F3D593E1DF}" srcOrd="0" destOrd="0" parTransId="{772931C2-7FDB-45DC-AE53-544E2FDBBFEA}" sibTransId="{90740EBD-5ACF-4B44-8412-5869FBFBB1FF}"/>
    <dgm:cxn modelId="{B9C8321E-A5D6-4500-9C44-A0541A191DCD}" srcId="{78D5ADB3-0519-40B3-BE8C-7E34BE48C3D1}" destId="{EDEA6183-8D10-439B-AA4D-F2AB4EE20476}" srcOrd="1" destOrd="0" parTransId="{27CF37A5-1A85-45E5-A7EA-9A19FEB038EF}" sibTransId="{752414A8-1D2C-4160-90FB-BB7D19F00738}"/>
    <dgm:cxn modelId="{B4AD2197-B15E-4A6D-821F-8597EB18F47F}" type="presOf" srcId="{E70544FB-6AFC-4260-94E7-30F3D593E1DF}" destId="{3D74773B-0C06-4AEB-A282-146F882BA70A}" srcOrd="1" destOrd="0" presId="urn:microsoft.com/office/officeart/2005/8/layout/matrix1"/>
    <dgm:cxn modelId="{CAFFA2AD-E7A9-417D-87DA-DA32E3F55BB2}" type="presOf" srcId="{E47CE1F6-3DC3-4408-9B14-A9E2E8E21D05}" destId="{7E7C08E2-848A-4EC0-BF65-F4455302F274}" srcOrd="0" destOrd="0" presId="urn:microsoft.com/office/officeart/2005/8/layout/matrix1"/>
    <dgm:cxn modelId="{4B5963AE-8A26-42AA-8EC0-2C0292B21B3C}" type="presOf" srcId="{626C0E2C-4D04-463E-9740-1FEAE2229D9F}" destId="{26E99339-EB2D-49AA-951F-2A7979A472AC}" srcOrd="1" destOrd="0" presId="urn:microsoft.com/office/officeart/2005/8/layout/matrix1"/>
    <dgm:cxn modelId="{7913622F-6804-4AA7-9ED9-DD9855D5EB0F}" type="presOf" srcId="{099189DF-D565-4395-9024-EC93A44A8CB7}" destId="{EB8083E4-BA7C-45D8-9E22-573D86BDF21E}" srcOrd="0" destOrd="0" presId="urn:microsoft.com/office/officeart/2005/8/layout/matrix1"/>
    <dgm:cxn modelId="{18C21C1E-A739-4FC7-84FF-C6CFEE089823}" type="presOf" srcId="{E70544FB-6AFC-4260-94E7-30F3D593E1DF}" destId="{87F92262-9E44-4802-B87E-5F7B4B548AC5}" srcOrd="0" destOrd="0" presId="urn:microsoft.com/office/officeart/2005/8/layout/matrix1"/>
    <dgm:cxn modelId="{5EC62294-FF42-4FF2-AD68-9DB4948C7B53}" type="presParOf" srcId="{EB8083E4-BA7C-45D8-9E22-573D86BDF21E}" destId="{C8EF5D28-F5D5-476D-AA92-9E7F1F7FA74B}" srcOrd="0" destOrd="0" presId="urn:microsoft.com/office/officeart/2005/8/layout/matrix1"/>
    <dgm:cxn modelId="{4BEE167E-0C7F-4F55-BF67-881E32B084B9}" type="presParOf" srcId="{C8EF5D28-F5D5-476D-AA92-9E7F1F7FA74B}" destId="{87F92262-9E44-4802-B87E-5F7B4B548AC5}" srcOrd="0" destOrd="0" presId="urn:microsoft.com/office/officeart/2005/8/layout/matrix1"/>
    <dgm:cxn modelId="{8FD259B5-5906-4F8B-BBFB-5DB8BDD4E5F9}" type="presParOf" srcId="{C8EF5D28-F5D5-476D-AA92-9E7F1F7FA74B}" destId="{3D74773B-0C06-4AEB-A282-146F882BA70A}" srcOrd="1" destOrd="0" presId="urn:microsoft.com/office/officeart/2005/8/layout/matrix1"/>
    <dgm:cxn modelId="{62A4029F-7FFC-4886-BE64-677BF57E6079}" type="presParOf" srcId="{C8EF5D28-F5D5-476D-AA92-9E7F1F7FA74B}" destId="{F6DC91D3-4650-4D5B-887F-76A81B845FFE}" srcOrd="2" destOrd="0" presId="urn:microsoft.com/office/officeart/2005/8/layout/matrix1"/>
    <dgm:cxn modelId="{634758F0-F875-4A29-8692-7393EA67877C}" type="presParOf" srcId="{C8EF5D28-F5D5-476D-AA92-9E7F1F7FA74B}" destId="{DE50370F-632B-4FCC-9C83-D2D6203B1CC9}" srcOrd="3" destOrd="0" presId="urn:microsoft.com/office/officeart/2005/8/layout/matrix1"/>
    <dgm:cxn modelId="{5D15C1F4-ABE3-48D9-9361-FB1FE26E9019}" type="presParOf" srcId="{C8EF5D28-F5D5-476D-AA92-9E7F1F7FA74B}" destId="{7E7C08E2-848A-4EC0-BF65-F4455302F274}" srcOrd="4" destOrd="0" presId="urn:microsoft.com/office/officeart/2005/8/layout/matrix1"/>
    <dgm:cxn modelId="{AFF82E44-7C05-45D3-B6A7-7652C7256649}" type="presParOf" srcId="{C8EF5D28-F5D5-476D-AA92-9E7F1F7FA74B}" destId="{8CE9A986-00A3-40A7-AB9C-EB2A92DA7D3A}" srcOrd="5" destOrd="0" presId="urn:microsoft.com/office/officeart/2005/8/layout/matrix1"/>
    <dgm:cxn modelId="{B24EE2A0-E066-4664-9415-55767A3B3CD6}" type="presParOf" srcId="{C8EF5D28-F5D5-476D-AA92-9E7F1F7FA74B}" destId="{AE297F9D-A4E6-4D0F-A62A-47B864D7DD89}" srcOrd="6" destOrd="0" presId="urn:microsoft.com/office/officeart/2005/8/layout/matrix1"/>
    <dgm:cxn modelId="{D7CAA3D2-5B67-4772-91FB-1D8181470670}" type="presParOf" srcId="{C8EF5D28-F5D5-476D-AA92-9E7F1F7FA74B}" destId="{26E99339-EB2D-49AA-951F-2A7979A472AC}" srcOrd="7" destOrd="0" presId="urn:microsoft.com/office/officeart/2005/8/layout/matrix1"/>
    <dgm:cxn modelId="{06B7FEC1-80DE-412C-9BB9-1A1A1C628B09}" type="presParOf" srcId="{EB8083E4-BA7C-45D8-9E22-573D86BDF21E}" destId="{9B63E83F-90F5-4AC8-AC49-7A1CD369EB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9189DF-D565-4395-9024-EC93A44A8CB7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8D5ADB3-0519-40B3-BE8C-7E34BE48C3D1}">
      <dgm:prSet phldrT="[Text]" custT="1"/>
      <dgm:spPr/>
      <dgm:t>
        <a:bodyPr/>
        <a:lstStyle/>
        <a:p>
          <a:r>
            <a:rPr lang="en-GB" altLang="sv-SE" sz="2800" b="1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dirty="0" smtClean="0">
              <a:latin typeface="Arial" panose="020B0604020202020204" pitchFamily="34" charset="0"/>
            </a:rPr>
          </a:br>
          <a:r>
            <a:rPr lang="en-GB" altLang="sv-SE" sz="2800" b="1" dirty="0" smtClean="0">
              <a:latin typeface="Arial" panose="020B0604020202020204" pitchFamily="34" charset="0"/>
            </a:rPr>
            <a:t>Individualized counselling  </a:t>
          </a:r>
          <a:endParaRPr lang="sv-SE" sz="2800" dirty="0"/>
        </a:p>
      </dgm:t>
    </dgm:pt>
    <dgm:pt modelId="{82F58086-A48B-414E-85D0-2E527EEA7605}" type="par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26BEFAC8-871F-4CA4-90FF-BB302EAB2CEB}" type="sib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70544FB-6AFC-4260-94E7-30F3D593E1DF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Written prescription</a:t>
          </a:r>
        </a:p>
      </dgm:t>
    </dgm:pt>
    <dgm:pt modelId="{772931C2-7FDB-45DC-AE53-544E2FDBBFEA}" type="par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90740EBD-5ACF-4B44-8412-5869FBFBB1FF}" type="sib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DEA6183-8D10-439B-AA4D-F2AB4EE20476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FYSS</a:t>
          </a:r>
        </a:p>
        <a:p>
          <a:r>
            <a:rPr lang="en-GB" altLang="sv-SE" sz="2000" b="1" dirty="0" smtClean="0">
              <a:latin typeface="Arial" panose="020B0604020202020204" pitchFamily="34" charset="0"/>
            </a:rPr>
            <a:t>Evidence based PA recommendation</a:t>
          </a:r>
          <a:endParaRPr lang="sv-SE" sz="2000" dirty="0"/>
        </a:p>
      </dgm:t>
    </dgm:pt>
    <dgm:pt modelId="{27CF37A5-1A85-45E5-A7EA-9A19FEB038EF}" type="par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752414A8-1D2C-4160-90FB-BB7D19F00738}" type="sib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47CE1F6-3DC3-4408-9B14-A9E2E8E21D05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Follow-up</a:t>
          </a:r>
          <a:endParaRPr lang="sv-SE" sz="2400" dirty="0"/>
        </a:p>
      </dgm:t>
    </dgm:pt>
    <dgm:pt modelId="{757026BF-DEB5-4BBC-BB50-3B743A6C33B4}" type="par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451A6852-CB89-4073-86BC-84B3034C5B53}" type="sib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626C0E2C-4D04-463E-9740-1FEAE2229D9F}">
      <dgm:prSet phldrT="[Text]" custT="1"/>
      <dgm:spPr/>
      <dgm:t>
        <a:bodyPr/>
        <a:lstStyle/>
        <a:p>
          <a:r>
            <a:rPr lang="en-GB" altLang="sv-SE" sz="2000" b="1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dirty="0" smtClean="0">
              <a:latin typeface="Arial" panose="020B0604020202020204" pitchFamily="34" charset="0"/>
            </a:rPr>
          </a:br>
          <a:r>
            <a:rPr lang="en-GB" altLang="sv-SE" sz="2000" b="1" dirty="0" smtClean="0">
              <a:latin typeface="Arial" panose="020B0604020202020204" pitchFamily="34" charset="0"/>
            </a:rPr>
            <a:t>community-based network</a:t>
          </a:r>
          <a:endParaRPr lang="sv-SE" sz="2000" dirty="0"/>
        </a:p>
      </dgm:t>
    </dgm:pt>
    <dgm:pt modelId="{2FFC7E3D-6A20-4DB4-BAB4-5BAF98FE1AFC}" type="par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2688E9D-C2A2-4940-A182-AA8EE24C3541}" type="sib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B8083E4-BA7C-45D8-9E22-573D86BDF21E}" type="pres">
      <dgm:prSet presAssocID="{099189DF-D565-4395-9024-EC93A44A8C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C8EF5D28-F5D5-476D-AA92-9E7F1F7FA74B}" type="pres">
      <dgm:prSet presAssocID="{099189DF-D565-4395-9024-EC93A44A8CB7}" presName="matrix" presStyleCnt="0"/>
      <dgm:spPr/>
      <dgm:t>
        <a:bodyPr/>
        <a:lstStyle/>
        <a:p>
          <a:endParaRPr lang="sv-SE"/>
        </a:p>
      </dgm:t>
    </dgm:pt>
    <dgm:pt modelId="{87F92262-9E44-4802-B87E-5F7B4B548AC5}" type="pres">
      <dgm:prSet presAssocID="{099189DF-D565-4395-9024-EC93A44A8CB7}" presName="tile1" presStyleLbl="node1" presStyleIdx="0" presStyleCnt="4"/>
      <dgm:spPr/>
      <dgm:t>
        <a:bodyPr/>
        <a:lstStyle/>
        <a:p>
          <a:endParaRPr lang="sv-SE"/>
        </a:p>
      </dgm:t>
    </dgm:pt>
    <dgm:pt modelId="{3D74773B-0C06-4AEB-A282-146F882BA70A}" type="pres">
      <dgm:prSet presAssocID="{099189DF-D565-4395-9024-EC93A44A8C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6DC91D3-4650-4D5B-887F-76A81B845FFE}" type="pres">
      <dgm:prSet presAssocID="{099189DF-D565-4395-9024-EC93A44A8CB7}" presName="tile2" presStyleLbl="node1" presStyleIdx="1" presStyleCnt="4" custLinFactNeighborX="2324" custLinFactNeighborY="-4348"/>
      <dgm:spPr/>
      <dgm:t>
        <a:bodyPr/>
        <a:lstStyle/>
        <a:p>
          <a:endParaRPr lang="sv-SE"/>
        </a:p>
      </dgm:t>
    </dgm:pt>
    <dgm:pt modelId="{DE50370F-632B-4FCC-9C83-D2D6203B1CC9}" type="pres">
      <dgm:prSet presAssocID="{099189DF-D565-4395-9024-EC93A44A8C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7C08E2-848A-4EC0-BF65-F4455302F274}" type="pres">
      <dgm:prSet presAssocID="{099189DF-D565-4395-9024-EC93A44A8CB7}" presName="tile3" presStyleLbl="node1" presStyleIdx="2" presStyleCnt="4"/>
      <dgm:spPr/>
      <dgm:t>
        <a:bodyPr/>
        <a:lstStyle/>
        <a:p>
          <a:endParaRPr lang="sv-SE"/>
        </a:p>
      </dgm:t>
    </dgm:pt>
    <dgm:pt modelId="{8CE9A986-00A3-40A7-AB9C-EB2A92DA7D3A}" type="pres">
      <dgm:prSet presAssocID="{099189DF-D565-4395-9024-EC93A44A8C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E297F9D-A4E6-4D0F-A62A-47B864D7DD89}" type="pres">
      <dgm:prSet presAssocID="{099189DF-D565-4395-9024-EC93A44A8CB7}" presName="tile4" presStyleLbl="node1" presStyleIdx="3" presStyleCnt="4"/>
      <dgm:spPr/>
      <dgm:t>
        <a:bodyPr/>
        <a:lstStyle/>
        <a:p>
          <a:endParaRPr lang="sv-SE"/>
        </a:p>
      </dgm:t>
    </dgm:pt>
    <dgm:pt modelId="{26E99339-EB2D-49AA-951F-2A7979A472AC}" type="pres">
      <dgm:prSet presAssocID="{099189DF-D565-4395-9024-EC93A44A8C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B63E83F-90F5-4AC8-AC49-7A1CD369EB14}" type="pres">
      <dgm:prSet presAssocID="{099189DF-D565-4395-9024-EC93A44A8CB7}" presName="centerTile" presStyleLbl="fgShp" presStyleIdx="0" presStyleCnt="1" custScaleX="239904">
        <dgm:presLayoutVars>
          <dgm:chMax val="0"/>
          <dgm:chPref val="0"/>
        </dgm:presLayoutVars>
      </dgm:prSet>
      <dgm:spPr/>
      <dgm:t>
        <a:bodyPr/>
        <a:lstStyle/>
        <a:p>
          <a:endParaRPr lang="sv-SE"/>
        </a:p>
      </dgm:t>
    </dgm:pt>
  </dgm:ptLst>
  <dgm:cxnLst>
    <dgm:cxn modelId="{18AE7474-9038-4F73-BD79-7EAF66B8FDCB}" type="presOf" srcId="{626C0E2C-4D04-463E-9740-1FEAE2229D9F}" destId="{AE297F9D-A4E6-4D0F-A62A-47B864D7DD89}" srcOrd="0" destOrd="0" presId="urn:microsoft.com/office/officeart/2005/8/layout/matrix1"/>
    <dgm:cxn modelId="{4946AF0B-EF16-41E8-BD35-641C897844B9}" srcId="{78D5ADB3-0519-40B3-BE8C-7E34BE48C3D1}" destId="{626C0E2C-4D04-463E-9740-1FEAE2229D9F}" srcOrd="3" destOrd="0" parTransId="{2FFC7E3D-6A20-4DB4-BAB4-5BAF98FE1AFC}" sibTransId="{E2688E9D-C2A2-4940-A182-AA8EE24C3541}"/>
    <dgm:cxn modelId="{B672627C-96C9-4D3C-8AB9-FF4215D7230E}" srcId="{78D5ADB3-0519-40B3-BE8C-7E34BE48C3D1}" destId="{E47CE1F6-3DC3-4408-9B14-A9E2E8E21D05}" srcOrd="2" destOrd="0" parTransId="{757026BF-DEB5-4BBC-BB50-3B743A6C33B4}" sibTransId="{451A6852-CB89-4073-86BC-84B3034C5B53}"/>
    <dgm:cxn modelId="{8CE3C5B6-0D8C-4B7C-BA8E-B575355847DE}" type="presOf" srcId="{78D5ADB3-0519-40B3-BE8C-7E34BE48C3D1}" destId="{9B63E83F-90F5-4AC8-AC49-7A1CD369EB14}" srcOrd="0" destOrd="0" presId="urn:microsoft.com/office/officeart/2005/8/layout/matrix1"/>
    <dgm:cxn modelId="{DA880869-7913-48F5-B0B2-9B8E85830889}" type="presOf" srcId="{EDEA6183-8D10-439B-AA4D-F2AB4EE20476}" destId="{DE50370F-632B-4FCC-9C83-D2D6203B1CC9}" srcOrd="1" destOrd="0" presId="urn:microsoft.com/office/officeart/2005/8/layout/matrix1"/>
    <dgm:cxn modelId="{B05361A4-8D8D-454B-BD4C-650544C0DFFA}" type="presOf" srcId="{EDEA6183-8D10-439B-AA4D-F2AB4EE20476}" destId="{F6DC91D3-4650-4D5B-887F-76A81B845FFE}" srcOrd="0" destOrd="0" presId="urn:microsoft.com/office/officeart/2005/8/layout/matrix1"/>
    <dgm:cxn modelId="{B65102CB-F3A8-4E8C-BD93-29797ED9108E}" type="presOf" srcId="{E47CE1F6-3DC3-4408-9B14-A9E2E8E21D05}" destId="{8CE9A986-00A3-40A7-AB9C-EB2A92DA7D3A}" srcOrd="1" destOrd="0" presId="urn:microsoft.com/office/officeart/2005/8/layout/matrix1"/>
    <dgm:cxn modelId="{40258F16-E026-4AC2-B4C6-B913AFAD9854}" srcId="{099189DF-D565-4395-9024-EC93A44A8CB7}" destId="{78D5ADB3-0519-40B3-BE8C-7E34BE48C3D1}" srcOrd="0" destOrd="0" parTransId="{82F58086-A48B-414E-85D0-2E527EEA7605}" sibTransId="{26BEFAC8-871F-4CA4-90FF-BB302EAB2CEB}"/>
    <dgm:cxn modelId="{5D4B8F3D-5EF9-4F13-9A8C-7ED49CB25842}" srcId="{78D5ADB3-0519-40B3-BE8C-7E34BE48C3D1}" destId="{E70544FB-6AFC-4260-94E7-30F3D593E1DF}" srcOrd="0" destOrd="0" parTransId="{772931C2-7FDB-45DC-AE53-544E2FDBBFEA}" sibTransId="{90740EBD-5ACF-4B44-8412-5869FBFBB1FF}"/>
    <dgm:cxn modelId="{B9C8321E-A5D6-4500-9C44-A0541A191DCD}" srcId="{78D5ADB3-0519-40B3-BE8C-7E34BE48C3D1}" destId="{EDEA6183-8D10-439B-AA4D-F2AB4EE20476}" srcOrd="1" destOrd="0" parTransId="{27CF37A5-1A85-45E5-A7EA-9A19FEB038EF}" sibTransId="{752414A8-1D2C-4160-90FB-BB7D19F00738}"/>
    <dgm:cxn modelId="{B4AD2197-B15E-4A6D-821F-8597EB18F47F}" type="presOf" srcId="{E70544FB-6AFC-4260-94E7-30F3D593E1DF}" destId="{3D74773B-0C06-4AEB-A282-146F882BA70A}" srcOrd="1" destOrd="0" presId="urn:microsoft.com/office/officeart/2005/8/layout/matrix1"/>
    <dgm:cxn modelId="{CAFFA2AD-E7A9-417D-87DA-DA32E3F55BB2}" type="presOf" srcId="{E47CE1F6-3DC3-4408-9B14-A9E2E8E21D05}" destId="{7E7C08E2-848A-4EC0-BF65-F4455302F274}" srcOrd="0" destOrd="0" presId="urn:microsoft.com/office/officeart/2005/8/layout/matrix1"/>
    <dgm:cxn modelId="{4B5963AE-8A26-42AA-8EC0-2C0292B21B3C}" type="presOf" srcId="{626C0E2C-4D04-463E-9740-1FEAE2229D9F}" destId="{26E99339-EB2D-49AA-951F-2A7979A472AC}" srcOrd="1" destOrd="0" presId="urn:microsoft.com/office/officeart/2005/8/layout/matrix1"/>
    <dgm:cxn modelId="{7913622F-6804-4AA7-9ED9-DD9855D5EB0F}" type="presOf" srcId="{099189DF-D565-4395-9024-EC93A44A8CB7}" destId="{EB8083E4-BA7C-45D8-9E22-573D86BDF21E}" srcOrd="0" destOrd="0" presId="urn:microsoft.com/office/officeart/2005/8/layout/matrix1"/>
    <dgm:cxn modelId="{18C21C1E-A739-4FC7-84FF-C6CFEE089823}" type="presOf" srcId="{E70544FB-6AFC-4260-94E7-30F3D593E1DF}" destId="{87F92262-9E44-4802-B87E-5F7B4B548AC5}" srcOrd="0" destOrd="0" presId="urn:microsoft.com/office/officeart/2005/8/layout/matrix1"/>
    <dgm:cxn modelId="{5EC62294-FF42-4FF2-AD68-9DB4948C7B53}" type="presParOf" srcId="{EB8083E4-BA7C-45D8-9E22-573D86BDF21E}" destId="{C8EF5D28-F5D5-476D-AA92-9E7F1F7FA74B}" srcOrd="0" destOrd="0" presId="urn:microsoft.com/office/officeart/2005/8/layout/matrix1"/>
    <dgm:cxn modelId="{4BEE167E-0C7F-4F55-BF67-881E32B084B9}" type="presParOf" srcId="{C8EF5D28-F5D5-476D-AA92-9E7F1F7FA74B}" destId="{87F92262-9E44-4802-B87E-5F7B4B548AC5}" srcOrd="0" destOrd="0" presId="urn:microsoft.com/office/officeart/2005/8/layout/matrix1"/>
    <dgm:cxn modelId="{8FD259B5-5906-4F8B-BBFB-5DB8BDD4E5F9}" type="presParOf" srcId="{C8EF5D28-F5D5-476D-AA92-9E7F1F7FA74B}" destId="{3D74773B-0C06-4AEB-A282-146F882BA70A}" srcOrd="1" destOrd="0" presId="urn:microsoft.com/office/officeart/2005/8/layout/matrix1"/>
    <dgm:cxn modelId="{62A4029F-7FFC-4886-BE64-677BF57E6079}" type="presParOf" srcId="{C8EF5D28-F5D5-476D-AA92-9E7F1F7FA74B}" destId="{F6DC91D3-4650-4D5B-887F-76A81B845FFE}" srcOrd="2" destOrd="0" presId="urn:microsoft.com/office/officeart/2005/8/layout/matrix1"/>
    <dgm:cxn modelId="{634758F0-F875-4A29-8692-7393EA67877C}" type="presParOf" srcId="{C8EF5D28-F5D5-476D-AA92-9E7F1F7FA74B}" destId="{DE50370F-632B-4FCC-9C83-D2D6203B1CC9}" srcOrd="3" destOrd="0" presId="urn:microsoft.com/office/officeart/2005/8/layout/matrix1"/>
    <dgm:cxn modelId="{5D15C1F4-ABE3-48D9-9361-FB1FE26E9019}" type="presParOf" srcId="{C8EF5D28-F5D5-476D-AA92-9E7F1F7FA74B}" destId="{7E7C08E2-848A-4EC0-BF65-F4455302F274}" srcOrd="4" destOrd="0" presId="urn:microsoft.com/office/officeart/2005/8/layout/matrix1"/>
    <dgm:cxn modelId="{AFF82E44-7C05-45D3-B6A7-7652C7256649}" type="presParOf" srcId="{C8EF5D28-F5D5-476D-AA92-9E7F1F7FA74B}" destId="{8CE9A986-00A3-40A7-AB9C-EB2A92DA7D3A}" srcOrd="5" destOrd="0" presId="urn:microsoft.com/office/officeart/2005/8/layout/matrix1"/>
    <dgm:cxn modelId="{B24EE2A0-E066-4664-9415-55767A3B3CD6}" type="presParOf" srcId="{C8EF5D28-F5D5-476D-AA92-9E7F1F7FA74B}" destId="{AE297F9D-A4E6-4D0F-A62A-47B864D7DD89}" srcOrd="6" destOrd="0" presId="urn:microsoft.com/office/officeart/2005/8/layout/matrix1"/>
    <dgm:cxn modelId="{D7CAA3D2-5B67-4772-91FB-1D8181470670}" type="presParOf" srcId="{C8EF5D28-F5D5-476D-AA92-9E7F1F7FA74B}" destId="{26E99339-EB2D-49AA-951F-2A7979A472AC}" srcOrd="7" destOrd="0" presId="urn:microsoft.com/office/officeart/2005/8/layout/matrix1"/>
    <dgm:cxn modelId="{06B7FEC1-80DE-412C-9BB9-1A1A1C628B09}" type="presParOf" srcId="{EB8083E4-BA7C-45D8-9E22-573D86BDF21E}" destId="{9B63E83F-90F5-4AC8-AC49-7A1CD369EB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9189DF-D565-4395-9024-EC93A44A8CB7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8D5ADB3-0519-40B3-BE8C-7E34BE48C3D1}">
      <dgm:prSet phldrT="[Text]" custT="1"/>
      <dgm:spPr/>
      <dgm:t>
        <a:bodyPr/>
        <a:lstStyle/>
        <a:p>
          <a:r>
            <a:rPr lang="en-GB" altLang="sv-SE" sz="2800" b="1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dirty="0" smtClean="0">
              <a:latin typeface="Arial" panose="020B0604020202020204" pitchFamily="34" charset="0"/>
            </a:rPr>
          </a:br>
          <a:r>
            <a:rPr lang="en-GB" altLang="sv-SE" sz="2800" b="1" dirty="0" smtClean="0">
              <a:latin typeface="Arial" panose="020B0604020202020204" pitchFamily="34" charset="0"/>
            </a:rPr>
            <a:t>Individualized counselling  </a:t>
          </a:r>
          <a:endParaRPr lang="sv-SE" sz="2800" dirty="0"/>
        </a:p>
      </dgm:t>
    </dgm:pt>
    <dgm:pt modelId="{82F58086-A48B-414E-85D0-2E527EEA7605}" type="par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26BEFAC8-871F-4CA4-90FF-BB302EAB2CEB}" type="sibTrans" cxnId="{40258F16-E026-4AC2-B4C6-B913AFAD9854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70544FB-6AFC-4260-94E7-30F3D593E1DF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Written prescription</a:t>
          </a:r>
        </a:p>
      </dgm:t>
    </dgm:pt>
    <dgm:pt modelId="{772931C2-7FDB-45DC-AE53-544E2FDBBFEA}" type="par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90740EBD-5ACF-4B44-8412-5869FBFBB1FF}" type="sibTrans" cxnId="{5D4B8F3D-5EF9-4F13-9A8C-7ED49CB25842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DEA6183-8D10-439B-AA4D-F2AB4EE20476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FYSS</a:t>
          </a:r>
        </a:p>
        <a:p>
          <a:r>
            <a:rPr lang="en-GB" altLang="sv-SE" sz="2000" b="1" dirty="0" smtClean="0">
              <a:latin typeface="Arial" panose="020B0604020202020204" pitchFamily="34" charset="0"/>
            </a:rPr>
            <a:t>Evidence based PA recommendation</a:t>
          </a:r>
          <a:endParaRPr lang="sv-SE" sz="2000" dirty="0"/>
        </a:p>
      </dgm:t>
    </dgm:pt>
    <dgm:pt modelId="{27CF37A5-1A85-45E5-A7EA-9A19FEB038EF}" type="par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752414A8-1D2C-4160-90FB-BB7D19F00738}" type="sibTrans" cxnId="{B9C8321E-A5D6-4500-9C44-A0541A191DCD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47CE1F6-3DC3-4408-9B14-A9E2E8E21D05}">
      <dgm:prSet phldrT="[Text]" custT="1"/>
      <dgm:spPr/>
      <dgm:t>
        <a:bodyPr/>
        <a:lstStyle/>
        <a:p>
          <a:r>
            <a:rPr lang="en-GB" altLang="sv-SE" sz="2400" b="1" dirty="0" smtClean="0">
              <a:latin typeface="Arial" panose="020B0604020202020204" pitchFamily="34" charset="0"/>
            </a:rPr>
            <a:t>Follow-up</a:t>
          </a:r>
          <a:endParaRPr lang="sv-SE" sz="2400" dirty="0"/>
        </a:p>
      </dgm:t>
    </dgm:pt>
    <dgm:pt modelId="{757026BF-DEB5-4BBC-BB50-3B743A6C33B4}" type="par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451A6852-CB89-4073-86BC-84B3034C5B53}" type="sibTrans" cxnId="{B672627C-96C9-4D3C-8AB9-FF4215D7230E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626C0E2C-4D04-463E-9740-1FEAE2229D9F}">
      <dgm:prSet phldrT="[Text]" custT="1"/>
      <dgm:spPr/>
      <dgm:t>
        <a:bodyPr/>
        <a:lstStyle/>
        <a:p>
          <a:r>
            <a:rPr lang="en-GB" altLang="sv-SE" sz="2000" b="1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dirty="0" smtClean="0">
              <a:latin typeface="Arial" panose="020B0604020202020204" pitchFamily="34" charset="0"/>
            </a:rPr>
          </a:br>
          <a:r>
            <a:rPr lang="en-GB" altLang="sv-SE" sz="2000" b="1" dirty="0" smtClean="0">
              <a:latin typeface="Arial" panose="020B0604020202020204" pitchFamily="34" charset="0"/>
            </a:rPr>
            <a:t>community-based network</a:t>
          </a:r>
          <a:endParaRPr lang="sv-SE" sz="2000" dirty="0"/>
        </a:p>
      </dgm:t>
    </dgm:pt>
    <dgm:pt modelId="{2FFC7E3D-6A20-4DB4-BAB4-5BAF98FE1AFC}" type="par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2688E9D-C2A2-4940-A182-AA8EE24C3541}" type="sibTrans" cxnId="{4946AF0B-EF16-41E8-BD35-641C897844B9}">
      <dgm:prSet/>
      <dgm:spPr/>
      <dgm:t>
        <a:bodyPr/>
        <a:lstStyle/>
        <a:p>
          <a:endParaRPr lang="sv-SE" sz="2000">
            <a:solidFill>
              <a:schemeClr val="tx1"/>
            </a:solidFill>
          </a:endParaRPr>
        </a:p>
      </dgm:t>
    </dgm:pt>
    <dgm:pt modelId="{EB8083E4-BA7C-45D8-9E22-573D86BDF21E}" type="pres">
      <dgm:prSet presAssocID="{099189DF-D565-4395-9024-EC93A44A8C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C8EF5D28-F5D5-476D-AA92-9E7F1F7FA74B}" type="pres">
      <dgm:prSet presAssocID="{099189DF-D565-4395-9024-EC93A44A8CB7}" presName="matrix" presStyleCnt="0"/>
      <dgm:spPr/>
      <dgm:t>
        <a:bodyPr/>
        <a:lstStyle/>
        <a:p>
          <a:endParaRPr lang="sv-SE"/>
        </a:p>
      </dgm:t>
    </dgm:pt>
    <dgm:pt modelId="{87F92262-9E44-4802-B87E-5F7B4B548AC5}" type="pres">
      <dgm:prSet presAssocID="{099189DF-D565-4395-9024-EC93A44A8CB7}" presName="tile1" presStyleLbl="node1" presStyleIdx="0" presStyleCnt="4"/>
      <dgm:spPr/>
      <dgm:t>
        <a:bodyPr/>
        <a:lstStyle/>
        <a:p>
          <a:endParaRPr lang="sv-SE"/>
        </a:p>
      </dgm:t>
    </dgm:pt>
    <dgm:pt modelId="{3D74773B-0C06-4AEB-A282-146F882BA70A}" type="pres">
      <dgm:prSet presAssocID="{099189DF-D565-4395-9024-EC93A44A8C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6DC91D3-4650-4D5B-887F-76A81B845FFE}" type="pres">
      <dgm:prSet presAssocID="{099189DF-D565-4395-9024-EC93A44A8CB7}" presName="tile2" presStyleLbl="node1" presStyleIdx="1" presStyleCnt="4" custLinFactNeighborX="2324" custLinFactNeighborY="-4348"/>
      <dgm:spPr/>
      <dgm:t>
        <a:bodyPr/>
        <a:lstStyle/>
        <a:p>
          <a:endParaRPr lang="sv-SE"/>
        </a:p>
      </dgm:t>
    </dgm:pt>
    <dgm:pt modelId="{DE50370F-632B-4FCC-9C83-D2D6203B1CC9}" type="pres">
      <dgm:prSet presAssocID="{099189DF-D565-4395-9024-EC93A44A8C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7C08E2-848A-4EC0-BF65-F4455302F274}" type="pres">
      <dgm:prSet presAssocID="{099189DF-D565-4395-9024-EC93A44A8CB7}" presName="tile3" presStyleLbl="node1" presStyleIdx="2" presStyleCnt="4"/>
      <dgm:spPr/>
      <dgm:t>
        <a:bodyPr/>
        <a:lstStyle/>
        <a:p>
          <a:endParaRPr lang="sv-SE"/>
        </a:p>
      </dgm:t>
    </dgm:pt>
    <dgm:pt modelId="{8CE9A986-00A3-40A7-AB9C-EB2A92DA7D3A}" type="pres">
      <dgm:prSet presAssocID="{099189DF-D565-4395-9024-EC93A44A8C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E297F9D-A4E6-4D0F-A62A-47B864D7DD89}" type="pres">
      <dgm:prSet presAssocID="{099189DF-D565-4395-9024-EC93A44A8CB7}" presName="tile4" presStyleLbl="node1" presStyleIdx="3" presStyleCnt="4"/>
      <dgm:spPr/>
      <dgm:t>
        <a:bodyPr/>
        <a:lstStyle/>
        <a:p>
          <a:endParaRPr lang="sv-SE"/>
        </a:p>
      </dgm:t>
    </dgm:pt>
    <dgm:pt modelId="{26E99339-EB2D-49AA-951F-2A7979A472AC}" type="pres">
      <dgm:prSet presAssocID="{099189DF-D565-4395-9024-EC93A44A8C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B63E83F-90F5-4AC8-AC49-7A1CD369EB14}" type="pres">
      <dgm:prSet presAssocID="{099189DF-D565-4395-9024-EC93A44A8CB7}" presName="centerTile" presStyleLbl="fgShp" presStyleIdx="0" presStyleCnt="1" custScaleX="239904">
        <dgm:presLayoutVars>
          <dgm:chMax val="0"/>
          <dgm:chPref val="0"/>
        </dgm:presLayoutVars>
      </dgm:prSet>
      <dgm:spPr/>
      <dgm:t>
        <a:bodyPr/>
        <a:lstStyle/>
        <a:p>
          <a:endParaRPr lang="sv-SE"/>
        </a:p>
      </dgm:t>
    </dgm:pt>
  </dgm:ptLst>
  <dgm:cxnLst>
    <dgm:cxn modelId="{18AE7474-9038-4F73-BD79-7EAF66B8FDCB}" type="presOf" srcId="{626C0E2C-4D04-463E-9740-1FEAE2229D9F}" destId="{AE297F9D-A4E6-4D0F-A62A-47B864D7DD89}" srcOrd="0" destOrd="0" presId="urn:microsoft.com/office/officeart/2005/8/layout/matrix1"/>
    <dgm:cxn modelId="{4946AF0B-EF16-41E8-BD35-641C897844B9}" srcId="{78D5ADB3-0519-40B3-BE8C-7E34BE48C3D1}" destId="{626C0E2C-4D04-463E-9740-1FEAE2229D9F}" srcOrd="3" destOrd="0" parTransId="{2FFC7E3D-6A20-4DB4-BAB4-5BAF98FE1AFC}" sibTransId="{E2688E9D-C2A2-4940-A182-AA8EE24C3541}"/>
    <dgm:cxn modelId="{B672627C-96C9-4D3C-8AB9-FF4215D7230E}" srcId="{78D5ADB3-0519-40B3-BE8C-7E34BE48C3D1}" destId="{E47CE1F6-3DC3-4408-9B14-A9E2E8E21D05}" srcOrd="2" destOrd="0" parTransId="{757026BF-DEB5-4BBC-BB50-3B743A6C33B4}" sibTransId="{451A6852-CB89-4073-86BC-84B3034C5B53}"/>
    <dgm:cxn modelId="{8CE3C5B6-0D8C-4B7C-BA8E-B575355847DE}" type="presOf" srcId="{78D5ADB3-0519-40B3-BE8C-7E34BE48C3D1}" destId="{9B63E83F-90F5-4AC8-AC49-7A1CD369EB14}" srcOrd="0" destOrd="0" presId="urn:microsoft.com/office/officeart/2005/8/layout/matrix1"/>
    <dgm:cxn modelId="{DA880869-7913-48F5-B0B2-9B8E85830889}" type="presOf" srcId="{EDEA6183-8D10-439B-AA4D-F2AB4EE20476}" destId="{DE50370F-632B-4FCC-9C83-D2D6203B1CC9}" srcOrd="1" destOrd="0" presId="urn:microsoft.com/office/officeart/2005/8/layout/matrix1"/>
    <dgm:cxn modelId="{B05361A4-8D8D-454B-BD4C-650544C0DFFA}" type="presOf" srcId="{EDEA6183-8D10-439B-AA4D-F2AB4EE20476}" destId="{F6DC91D3-4650-4D5B-887F-76A81B845FFE}" srcOrd="0" destOrd="0" presId="urn:microsoft.com/office/officeart/2005/8/layout/matrix1"/>
    <dgm:cxn modelId="{B65102CB-F3A8-4E8C-BD93-29797ED9108E}" type="presOf" srcId="{E47CE1F6-3DC3-4408-9B14-A9E2E8E21D05}" destId="{8CE9A986-00A3-40A7-AB9C-EB2A92DA7D3A}" srcOrd="1" destOrd="0" presId="urn:microsoft.com/office/officeart/2005/8/layout/matrix1"/>
    <dgm:cxn modelId="{40258F16-E026-4AC2-B4C6-B913AFAD9854}" srcId="{099189DF-D565-4395-9024-EC93A44A8CB7}" destId="{78D5ADB3-0519-40B3-BE8C-7E34BE48C3D1}" srcOrd="0" destOrd="0" parTransId="{82F58086-A48B-414E-85D0-2E527EEA7605}" sibTransId="{26BEFAC8-871F-4CA4-90FF-BB302EAB2CEB}"/>
    <dgm:cxn modelId="{5D4B8F3D-5EF9-4F13-9A8C-7ED49CB25842}" srcId="{78D5ADB3-0519-40B3-BE8C-7E34BE48C3D1}" destId="{E70544FB-6AFC-4260-94E7-30F3D593E1DF}" srcOrd="0" destOrd="0" parTransId="{772931C2-7FDB-45DC-AE53-544E2FDBBFEA}" sibTransId="{90740EBD-5ACF-4B44-8412-5869FBFBB1FF}"/>
    <dgm:cxn modelId="{B9C8321E-A5D6-4500-9C44-A0541A191DCD}" srcId="{78D5ADB3-0519-40B3-BE8C-7E34BE48C3D1}" destId="{EDEA6183-8D10-439B-AA4D-F2AB4EE20476}" srcOrd="1" destOrd="0" parTransId="{27CF37A5-1A85-45E5-A7EA-9A19FEB038EF}" sibTransId="{752414A8-1D2C-4160-90FB-BB7D19F00738}"/>
    <dgm:cxn modelId="{B4AD2197-B15E-4A6D-821F-8597EB18F47F}" type="presOf" srcId="{E70544FB-6AFC-4260-94E7-30F3D593E1DF}" destId="{3D74773B-0C06-4AEB-A282-146F882BA70A}" srcOrd="1" destOrd="0" presId="urn:microsoft.com/office/officeart/2005/8/layout/matrix1"/>
    <dgm:cxn modelId="{CAFFA2AD-E7A9-417D-87DA-DA32E3F55BB2}" type="presOf" srcId="{E47CE1F6-3DC3-4408-9B14-A9E2E8E21D05}" destId="{7E7C08E2-848A-4EC0-BF65-F4455302F274}" srcOrd="0" destOrd="0" presId="urn:microsoft.com/office/officeart/2005/8/layout/matrix1"/>
    <dgm:cxn modelId="{4B5963AE-8A26-42AA-8EC0-2C0292B21B3C}" type="presOf" srcId="{626C0E2C-4D04-463E-9740-1FEAE2229D9F}" destId="{26E99339-EB2D-49AA-951F-2A7979A472AC}" srcOrd="1" destOrd="0" presId="urn:microsoft.com/office/officeart/2005/8/layout/matrix1"/>
    <dgm:cxn modelId="{7913622F-6804-4AA7-9ED9-DD9855D5EB0F}" type="presOf" srcId="{099189DF-D565-4395-9024-EC93A44A8CB7}" destId="{EB8083E4-BA7C-45D8-9E22-573D86BDF21E}" srcOrd="0" destOrd="0" presId="urn:microsoft.com/office/officeart/2005/8/layout/matrix1"/>
    <dgm:cxn modelId="{18C21C1E-A739-4FC7-84FF-C6CFEE089823}" type="presOf" srcId="{E70544FB-6AFC-4260-94E7-30F3D593E1DF}" destId="{87F92262-9E44-4802-B87E-5F7B4B548AC5}" srcOrd="0" destOrd="0" presId="urn:microsoft.com/office/officeart/2005/8/layout/matrix1"/>
    <dgm:cxn modelId="{5EC62294-FF42-4FF2-AD68-9DB4948C7B53}" type="presParOf" srcId="{EB8083E4-BA7C-45D8-9E22-573D86BDF21E}" destId="{C8EF5D28-F5D5-476D-AA92-9E7F1F7FA74B}" srcOrd="0" destOrd="0" presId="urn:microsoft.com/office/officeart/2005/8/layout/matrix1"/>
    <dgm:cxn modelId="{4BEE167E-0C7F-4F55-BF67-881E32B084B9}" type="presParOf" srcId="{C8EF5D28-F5D5-476D-AA92-9E7F1F7FA74B}" destId="{87F92262-9E44-4802-B87E-5F7B4B548AC5}" srcOrd="0" destOrd="0" presId="urn:microsoft.com/office/officeart/2005/8/layout/matrix1"/>
    <dgm:cxn modelId="{8FD259B5-5906-4F8B-BBFB-5DB8BDD4E5F9}" type="presParOf" srcId="{C8EF5D28-F5D5-476D-AA92-9E7F1F7FA74B}" destId="{3D74773B-0C06-4AEB-A282-146F882BA70A}" srcOrd="1" destOrd="0" presId="urn:microsoft.com/office/officeart/2005/8/layout/matrix1"/>
    <dgm:cxn modelId="{62A4029F-7FFC-4886-BE64-677BF57E6079}" type="presParOf" srcId="{C8EF5D28-F5D5-476D-AA92-9E7F1F7FA74B}" destId="{F6DC91D3-4650-4D5B-887F-76A81B845FFE}" srcOrd="2" destOrd="0" presId="urn:microsoft.com/office/officeart/2005/8/layout/matrix1"/>
    <dgm:cxn modelId="{634758F0-F875-4A29-8692-7393EA67877C}" type="presParOf" srcId="{C8EF5D28-F5D5-476D-AA92-9E7F1F7FA74B}" destId="{DE50370F-632B-4FCC-9C83-D2D6203B1CC9}" srcOrd="3" destOrd="0" presId="urn:microsoft.com/office/officeart/2005/8/layout/matrix1"/>
    <dgm:cxn modelId="{5D15C1F4-ABE3-48D9-9361-FB1FE26E9019}" type="presParOf" srcId="{C8EF5D28-F5D5-476D-AA92-9E7F1F7FA74B}" destId="{7E7C08E2-848A-4EC0-BF65-F4455302F274}" srcOrd="4" destOrd="0" presId="urn:microsoft.com/office/officeart/2005/8/layout/matrix1"/>
    <dgm:cxn modelId="{AFF82E44-7C05-45D3-B6A7-7652C7256649}" type="presParOf" srcId="{C8EF5D28-F5D5-476D-AA92-9E7F1F7FA74B}" destId="{8CE9A986-00A3-40A7-AB9C-EB2A92DA7D3A}" srcOrd="5" destOrd="0" presId="urn:microsoft.com/office/officeart/2005/8/layout/matrix1"/>
    <dgm:cxn modelId="{B24EE2A0-E066-4664-9415-55767A3B3CD6}" type="presParOf" srcId="{C8EF5D28-F5D5-476D-AA92-9E7F1F7FA74B}" destId="{AE297F9D-A4E6-4D0F-A62A-47B864D7DD89}" srcOrd="6" destOrd="0" presId="urn:microsoft.com/office/officeart/2005/8/layout/matrix1"/>
    <dgm:cxn modelId="{D7CAA3D2-5B67-4772-91FB-1D8181470670}" type="presParOf" srcId="{C8EF5D28-F5D5-476D-AA92-9E7F1F7FA74B}" destId="{26E99339-EB2D-49AA-951F-2A7979A472AC}" srcOrd="7" destOrd="0" presId="urn:microsoft.com/office/officeart/2005/8/layout/matrix1"/>
    <dgm:cxn modelId="{06B7FEC1-80DE-412C-9BB9-1A1A1C628B09}" type="presParOf" srcId="{EB8083E4-BA7C-45D8-9E22-573D86BDF21E}" destId="{9B63E83F-90F5-4AC8-AC49-7A1CD369EB1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92262-9E44-4802-B87E-5F7B4B548AC5}">
      <dsp:nvSpPr>
        <dsp:cNvPr id="0" name=""/>
        <dsp:cNvSpPr/>
      </dsp:nvSpPr>
      <dsp:spPr>
        <a:xfrm rot="16200000">
          <a:off x="793644" y="-793644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Written prescription</a:t>
          </a:r>
        </a:p>
      </dsp:txBody>
      <dsp:txXfrm rot="5400000">
        <a:off x="0" y="0"/>
        <a:ext cx="4644747" cy="2293092"/>
      </dsp:txXfrm>
    </dsp:sp>
    <dsp:sp modelId="{F6DC91D3-4650-4D5B-887F-76A81B845FFE}">
      <dsp:nvSpPr>
        <dsp:cNvPr id="0" name=""/>
        <dsp:cNvSpPr/>
      </dsp:nvSpPr>
      <dsp:spPr>
        <a:xfrm>
          <a:off x="4644747" y="0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FYSS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Evidence based PA recommendation</a:t>
          </a:r>
          <a:endParaRPr lang="sv-SE" sz="2000" kern="1200" dirty="0"/>
        </a:p>
      </dsp:txBody>
      <dsp:txXfrm>
        <a:off x="4644747" y="0"/>
        <a:ext cx="4644747" cy="2293092"/>
      </dsp:txXfrm>
    </dsp:sp>
    <dsp:sp modelId="{7E7C08E2-848A-4EC0-BF65-F4455302F274}">
      <dsp:nvSpPr>
        <dsp:cNvPr id="0" name=""/>
        <dsp:cNvSpPr/>
      </dsp:nvSpPr>
      <dsp:spPr>
        <a:xfrm rot="10800000">
          <a:off x="0" y="3057457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Follow-up</a:t>
          </a:r>
          <a:endParaRPr lang="sv-SE" sz="2400" kern="1200" dirty="0"/>
        </a:p>
      </dsp:txBody>
      <dsp:txXfrm rot="10800000">
        <a:off x="0" y="3821821"/>
        <a:ext cx="4644747" cy="2293092"/>
      </dsp:txXfrm>
    </dsp:sp>
    <dsp:sp modelId="{AE297F9D-A4E6-4D0F-A62A-47B864D7DD89}">
      <dsp:nvSpPr>
        <dsp:cNvPr id="0" name=""/>
        <dsp:cNvSpPr/>
      </dsp:nvSpPr>
      <dsp:spPr>
        <a:xfrm rot="5400000">
          <a:off x="5438392" y="2263812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kern="1200" dirty="0" smtClean="0">
              <a:latin typeface="Arial" panose="020B0604020202020204" pitchFamily="34" charset="0"/>
            </a:rPr>
          </a:br>
          <a:r>
            <a:rPr lang="en-GB" altLang="sv-SE" sz="2000" b="1" kern="1200" dirty="0" smtClean="0">
              <a:latin typeface="Arial" panose="020B0604020202020204" pitchFamily="34" charset="0"/>
            </a:rPr>
            <a:t>community-based network</a:t>
          </a:r>
          <a:endParaRPr lang="sv-SE" sz="2000" kern="1200" dirty="0"/>
        </a:p>
      </dsp:txBody>
      <dsp:txXfrm rot="-5400000">
        <a:off x="4644747" y="3821821"/>
        <a:ext cx="4644747" cy="2293092"/>
      </dsp:txXfrm>
    </dsp:sp>
    <dsp:sp modelId="{9B63E83F-90F5-4AC8-AC49-7A1CD369EB14}">
      <dsp:nvSpPr>
        <dsp:cNvPr id="0" name=""/>
        <dsp:cNvSpPr/>
      </dsp:nvSpPr>
      <dsp:spPr>
        <a:xfrm>
          <a:off x="1301866" y="2293092"/>
          <a:ext cx="6685760" cy="152872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800" b="1" kern="1200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kern="1200" dirty="0" smtClean="0">
              <a:latin typeface="Arial" panose="020B0604020202020204" pitchFamily="34" charset="0"/>
            </a:rPr>
          </a:br>
          <a:r>
            <a:rPr lang="en-GB" altLang="sv-SE" sz="2800" b="1" kern="1200" dirty="0" smtClean="0">
              <a:latin typeface="Arial" panose="020B0604020202020204" pitchFamily="34" charset="0"/>
            </a:rPr>
            <a:t>Individualized counselling  </a:t>
          </a:r>
          <a:endParaRPr lang="sv-SE" sz="2800" kern="1200" dirty="0"/>
        </a:p>
      </dsp:txBody>
      <dsp:txXfrm>
        <a:off x="1376492" y="2367718"/>
        <a:ext cx="6536508" cy="13794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92262-9E44-4802-B87E-5F7B4B548AC5}">
      <dsp:nvSpPr>
        <dsp:cNvPr id="0" name=""/>
        <dsp:cNvSpPr/>
      </dsp:nvSpPr>
      <dsp:spPr>
        <a:xfrm rot="16200000">
          <a:off x="793644" y="-793644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Written prescription</a:t>
          </a:r>
        </a:p>
      </dsp:txBody>
      <dsp:txXfrm rot="5400000">
        <a:off x="0" y="0"/>
        <a:ext cx="4644747" cy="2293092"/>
      </dsp:txXfrm>
    </dsp:sp>
    <dsp:sp modelId="{F6DC91D3-4650-4D5B-887F-76A81B845FFE}">
      <dsp:nvSpPr>
        <dsp:cNvPr id="0" name=""/>
        <dsp:cNvSpPr/>
      </dsp:nvSpPr>
      <dsp:spPr>
        <a:xfrm>
          <a:off x="4644747" y="0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FYSS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Evidence based PA recommendation</a:t>
          </a:r>
          <a:endParaRPr lang="sv-SE" sz="2000" kern="1200" dirty="0"/>
        </a:p>
      </dsp:txBody>
      <dsp:txXfrm>
        <a:off x="4644747" y="0"/>
        <a:ext cx="4644747" cy="2293092"/>
      </dsp:txXfrm>
    </dsp:sp>
    <dsp:sp modelId="{7E7C08E2-848A-4EC0-BF65-F4455302F274}">
      <dsp:nvSpPr>
        <dsp:cNvPr id="0" name=""/>
        <dsp:cNvSpPr/>
      </dsp:nvSpPr>
      <dsp:spPr>
        <a:xfrm rot="10800000">
          <a:off x="0" y="3057457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Follow-up</a:t>
          </a:r>
          <a:endParaRPr lang="sv-SE" sz="2400" kern="1200" dirty="0"/>
        </a:p>
      </dsp:txBody>
      <dsp:txXfrm rot="10800000">
        <a:off x="0" y="3821821"/>
        <a:ext cx="4644747" cy="2293092"/>
      </dsp:txXfrm>
    </dsp:sp>
    <dsp:sp modelId="{AE297F9D-A4E6-4D0F-A62A-47B864D7DD89}">
      <dsp:nvSpPr>
        <dsp:cNvPr id="0" name=""/>
        <dsp:cNvSpPr/>
      </dsp:nvSpPr>
      <dsp:spPr>
        <a:xfrm rot="5400000">
          <a:off x="5438392" y="2263812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kern="1200" dirty="0" smtClean="0">
              <a:latin typeface="Arial" panose="020B0604020202020204" pitchFamily="34" charset="0"/>
            </a:rPr>
          </a:br>
          <a:r>
            <a:rPr lang="en-GB" altLang="sv-SE" sz="2000" b="1" kern="1200" dirty="0" smtClean="0">
              <a:latin typeface="Arial" panose="020B0604020202020204" pitchFamily="34" charset="0"/>
            </a:rPr>
            <a:t>community-based network</a:t>
          </a:r>
          <a:endParaRPr lang="sv-SE" sz="2000" kern="1200" dirty="0"/>
        </a:p>
      </dsp:txBody>
      <dsp:txXfrm rot="-5400000">
        <a:off x="4644747" y="3821821"/>
        <a:ext cx="4644747" cy="2293092"/>
      </dsp:txXfrm>
    </dsp:sp>
    <dsp:sp modelId="{9B63E83F-90F5-4AC8-AC49-7A1CD369EB14}">
      <dsp:nvSpPr>
        <dsp:cNvPr id="0" name=""/>
        <dsp:cNvSpPr/>
      </dsp:nvSpPr>
      <dsp:spPr>
        <a:xfrm>
          <a:off x="1301866" y="2293092"/>
          <a:ext cx="6685760" cy="152872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800" b="1" kern="1200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kern="1200" dirty="0" smtClean="0">
              <a:latin typeface="Arial" panose="020B0604020202020204" pitchFamily="34" charset="0"/>
            </a:rPr>
          </a:br>
          <a:r>
            <a:rPr lang="en-GB" altLang="sv-SE" sz="2800" b="1" kern="1200" dirty="0" smtClean="0">
              <a:latin typeface="Arial" panose="020B0604020202020204" pitchFamily="34" charset="0"/>
            </a:rPr>
            <a:t>Individualized counselling  </a:t>
          </a:r>
          <a:endParaRPr lang="sv-SE" sz="2800" kern="1200" dirty="0"/>
        </a:p>
      </dsp:txBody>
      <dsp:txXfrm>
        <a:off x="1376492" y="2367718"/>
        <a:ext cx="6536508" cy="1379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92262-9E44-4802-B87E-5F7B4B548AC5}">
      <dsp:nvSpPr>
        <dsp:cNvPr id="0" name=""/>
        <dsp:cNvSpPr/>
      </dsp:nvSpPr>
      <dsp:spPr>
        <a:xfrm rot="16200000">
          <a:off x="793644" y="-793644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Written prescription</a:t>
          </a:r>
        </a:p>
      </dsp:txBody>
      <dsp:txXfrm rot="5400000">
        <a:off x="0" y="0"/>
        <a:ext cx="4644747" cy="2293092"/>
      </dsp:txXfrm>
    </dsp:sp>
    <dsp:sp modelId="{F6DC91D3-4650-4D5B-887F-76A81B845FFE}">
      <dsp:nvSpPr>
        <dsp:cNvPr id="0" name=""/>
        <dsp:cNvSpPr/>
      </dsp:nvSpPr>
      <dsp:spPr>
        <a:xfrm>
          <a:off x="4644747" y="0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FYSS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Evidence based PA recommendation</a:t>
          </a:r>
          <a:endParaRPr lang="sv-SE" sz="2000" kern="1200" dirty="0"/>
        </a:p>
      </dsp:txBody>
      <dsp:txXfrm>
        <a:off x="4644747" y="0"/>
        <a:ext cx="4644747" cy="2293092"/>
      </dsp:txXfrm>
    </dsp:sp>
    <dsp:sp modelId="{7E7C08E2-848A-4EC0-BF65-F4455302F274}">
      <dsp:nvSpPr>
        <dsp:cNvPr id="0" name=""/>
        <dsp:cNvSpPr/>
      </dsp:nvSpPr>
      <dsp:spPr>
        <a:xfrm rot="10800000">
          <a:off x="0" y="3057457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Follow-up</a:t>
          </a:r>
          <a:endParaRPr lang="sv-SE" sz="2400" kern="1200" dirty="0"/>
        </a:p>
      </dsp:txBody>
      <dsp:txXfrm rot="10800000">
        <a:off x="0" y="3821821"/>
        <a:ext cx="4644747" cy="2293092"/>
      </dsp:txXfrm>
    </dsp:sp>
    <dsp:sp modelId="{AE297F9D-A4E6-4D0F-A62A-47B864D7DD89}">
      <dsp:nvSpPr>
        <dsp:cNvPr id="0" name=""/>
        <dsp:cNvSpPr/>
      </dsp:nvSpPr>
      <dsp:spPr>
        <a:xfrm rot="5400000">
          <a:off x="5438392" y="2263812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kern="1200" dirty="0" smtClean="0">
              <a:latin typeface="Arial" panose="020B0604020202020204" pitchFamily="34" charset="0"/>
            </a:rPr>
          </a:br>
          <a:r>
            <a:rPr lang="en-GB" altLang="sv-SE" sz="2000" b="1" kern="1200" dirty="0" smtClean="0">
              <a:latin typeface="Arial" panose="020B0604020202020204" pitchFamily="34" charset="0"/>
            </a:rPr>
            <a:t>community-based network</a:t>
          </a:r>
          <a:endParaRPr lang="sv-SE" sz="2000" kern="1200" dirty="0"/>
        </a:p>
      </dsp:txBody>
      <dsp:txXfrm rot="-5400000">
        <a:off x="4644747" y="3821821"/>
        <a:ext cx="4644747" cy="2293092"/>
      </dsp:txXfrm>
    </dsp:sp>
    <dsp:sp modelId="{9B63E83F-90F5-4AC8-AC49-7A1CD369EB14}">
      <dsp:nvSpPr>
        <dsp:cNvPr id="0" name=""/>
        <dsp:cNvSpPr/>
      </dsp:nvSpPr>
      <dsp:spPr>
        <a:xfrm>
          <a:off x="1301866" y="2293092"/>
          <a:ext cx="6685760" cy="152872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800" b="1" kern="1200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kern="1200" dirty="0" smtClean="0">
              <a:latin typeface="Arial" panose="020B0604020202020204" pitchFamily="34" charset="0"/>
            </a:rPr>
          </a:br>
          <a:r>
            <a:rPr lang="en-GB" altLang="sv-SE" sz="2800" b="1" kern="1200" dirty="0" smtClean="0">
              <a:latin typeface="Arial" panose="020B0604020202020204" pitchFamily="34" charset="0"/>
            </a:rPr>
            <a:t>Individualized counselling  </a:t>
          </a:r>
          <a:endParaRPr lang="sv-SE" sz="2800" kern="1200" dirty="0"/>
        </a:p>
      </dsp:txBody>
      <dsp:txXfrm>
        <a:off x="1376492" y="2367718"/>
        <a:ext cx="6536508" cy="13794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92262-9E44-4802-B87E-5F7B4B548AC5}">
      <dsp:nvSpPr>
        <dsp:cNvPr id="0" name=""/>
        <dsp:cNvSpPr/>
      </dsp:nvSpPr>
      <dsp:spPr>
        <a:xfrm rot="16200000">
          <a:off x="793644" y="-793644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Written prescription</a:t>
          </a:r>
        </a:p>
      </dsp:txBody>
      <dsp:txXfrm rot="5400000">
        <a:off x="0" y="0"/>
        <a:ext cx="4644747" cy="2293092"/>
      </dsp:txXfrm>
    </dsp:sp>
    <dsp:sp modelId="{F6DC91D3-4650-4D5B-887F-76A81B845FFE}">
      <dsp:nvSpPr>
        <dsp:cNvPr id="0" name=""/>
        <dsp:cNvSpPr/>
      </dsp:nvSpPr>
      <dsp:spPr>
        <a:xfrm>
          <a:off x="4644747" y="0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FYSS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Evidence based PA recommendation</a:t>
          </a:r>
          <a:endParaRPr lang="sv-SE" sz="2000" kern="1200" dirty="0"/>
        </a:p>
      </dsp:txBody>
      <dsp:txXfrm>
        <a:off x="4644747" y="0"/>
        <a:ext cx="4644747" cy="2293092"/>
      </dsp:txXfrm>
    </dsp:sp>
    <dsp:sp modelId="{7E7C08E2-848A-4EC0-BF65-F4455302F274}">
      <dsp:nvSpPr>
        <dsp:cNvPr id="0" name=""/>
        <dsp:cNvSpPr/>
      </dsp:nvSpPr>
      <dsp:spPr>
        <a:xfrm rot="10800000">
          <a:off x="0" y="3057457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Follow-up</a:t>
          </a:r>
          <a:endParaRPr lang="sv-SE" sz="2400" kern="1200" dirty="0"/>
        </a:p>
      </dsp:txBody>
      <dsp:txXfrm rot="10800000">
        <a:off x="0" y="3821821"/>
        <a:ext cx="4644747" cy="2293092"/>
      </dsp:txXfrm>
    </dsp:sp>
    <dsp:sp modelId="{AE297F9D-A4E6-4D0F-A62A-47B864D7DD89}">
      <dsp:nvSpPr>
        <dsp:cNvPr id="0" name=""/>
        <dsp:cNvSpPr/>
      </dsp:nvSpPr>
      <dsp:spPr>
        <a:xfrm rot="5400000">
          <a:off x="5438392" y="2263812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kern="1200" dirty="0" smtClean="0">
              <a:latin typeface="Arial" panose="020B0604020202020204" pitchFamily="34" charset="0"/>
            </a:rPr>
          </a:br>
          <a:r>
            <a:rPr lang="en-GB" altLang="sv-SE" sz="2000" b="1" kern="1200" dirty="0" smtClean="0">
              <a:latin typeface="Arial" panose="020B0604020202020204" pitchFamily="34" charset="0"/>
            </a:rPr>
            <a:t>community-based network</a:t>
          </a:r>
          <a:endParaRPr lang="sv-SE" sz="2000" kern="1200" dirty="0"/>
        </a:p>
      </dsp:txBody>
      <dsp:txXfrm rot="-5400000">
        <a:off x="4644747" y="3821821"/>
        <a:ext cx="4644747" cy="2293092"/>
      </dsp:txXfrm>
    </dsp:sp>
    <dsp:sp modelId="{9B63E83F-90F5-4AC8-AC49-7A1CD369EB14}">
      <dsp:nvSpPr>
        <dsp:cNvPr id="0" name=""/>
        <dsp:cNvSpPr/>
      </dsp:nvSpPr>
      <dsp:spPr>
        <a:xfrm>
          <a:off x="1301866" y="2293092"/>
          <a:ext cx="6685760" cy="152872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800" b="1" kern="1200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kern="1200" dirty="0" smtClean="0">
              <a:latin typeface="Arial" panose="020B0604020202020204" pitchFamily="34" charset="0"/>
            </a:rPr>
          </a:br>
          <a:r>
            <a:rPr lang="en-GB" altLang="sv-SE" sz="2800" b="1" kern="1200" dirty="0" smtClean="0">
              <a:latin typeface="Arial" panose="020B0604020202020204" pitchFamily="34" charset="0"/>
            </a:rPr>
            <a:t>Individualized counselling  </a:t>
          </a:r>
          <a:endParaRPr lang="sv-SE" sz="2800" kern="1200" dirty="0"/>
        </a:p>
      </dsp:txBody>
      <dsp:txXfrm>
        <a:off x="1376492" y="2367718"/>
        <a:ext cx="6536508" cy="13794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92262-9E44-4802-B87E-5F7B4B548AC5}">
      <dsp:nvSpPr>
        <dsp:cNvPr id="0" name=""/>
        <dsp:cNvSpPr/>
      </dsp:nvSpPr>
      <dsp:spPr>
        <a:xfrm rot="16200000">
          <a:off x="793644" y="-793644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Written prescription</a:t>
          </a:r>
        </a:p>
      </dsp:txBody>
      <dsp:txXfrm rot="5400000">
        <a:off x="0" y="0"/>
        <a:ext cx="4644747" cy="2293092"/>
      </dsp:txXfrm>
    </dsp:sp>
    <dsp:sp modelId="{F6DC91D3-4650-4D5B-887F-76A81B845FFE}">
      <dsp:nvSpPr>
        <dsp:cNvPr id="0" name=""/>
        <dsp:cNvSpPr/>
      </dsp:nvSpPr>
      <dsp:spPr>
        <a:xfrm>
          <a:off x="4644747" y="0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FYSS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Evidence based PA recommendation</a:t>
          </a:r>
          <a:endParaRPr lang="sv-SE" sz="2000" kern="1200" dirty="0"/>
        </a:p>
      </dsp:txBody>
      <dsp:txXfrm>
        <a:off x="4644747" y="0"/>
        <a:ext cx="4644747" cy="2293092"/>
      </dsp:txXfrm>
    </dsp:sp>
    <dsp:sp modelId="{7E7C08E2-848A-4EC0-BF65-F4455302F274}">
      <dsp:nvSpPr>
        <dsp:cNvPr id="0" name=""/>
        <dsp:cNvSpPr/>
      </dsp:nvSpPr>
      <dsp:spPr>
        <a:xfrm rot="10800000">
          <a:off x="0" y="3057457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Follow-up</a:t>
          </a:r>
          <a:endParaRPr lang="sv-SE" sz="2400" kern="1200" dirty="0"/>
        </a:p>
      </dsp:txBody>
      <dsp:txXfrm rot="10800000">
        <a:off x="0" y="3821821"/>
        <a:ext cx="4644747" cy="2293092"/>
      </dsp:txXfrm>
    </dsp:sp>
    <dsp:sp modelId="{AE297F9D-A4E6-4D0F-A62A-47B864D7DD89}">
      <dsp:nvSpPr>
        <dsp:cNvPr id="0" name=""/>
        <dsp:cNvSpPr/>
      </dsp:nvSpPr>
      <dsp:spPr>
        <a:xfrm rot="5400000">
          <a:off x="5438392" y="2263812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kern="1200" dirty="0" smtClean="0">
              <a:latin typeface="Arial" panose="020B0604020202020204" pitchFamily="34" charset="0"/>
            </a:rPr>
          </a:br>
          <a:r>
            <a:rPr lang="en-GB" altLang="sv-SE" sz="2000" b="1" kern="1200" dirty="0" smtClean="0">
              <a:latin typeface="Arial" panose="020B0604020202020204" pitchFamily="34" charset="0"/>
            </a:rPr>
            <a:t>community-based network</a:t>
          </a:r>
          <a:endParaRPr lang="sv-SE" sz="2000" kern="1200" dirty="0"/>
        </a:p>
      </dsp:txBody>
      <dsp:txXfrm rot="-5400000">
        <a:off x="4644747" y="3821821"/>
        <a:ext cx="4644747" cy="2293092"/>
      </dsp:txXfrm>
    </dsp:sp>
    <dsp:sp modelId="{9B63E83F-90F5-4AC8-AC49-7A1CD369EB14}">
      <dsp:nvSpPr>
        <dsp:cNvPr id="0" name=""/>
        <dsp:cNvSpPr/>
      </dsp:nvSpPr>
      <dsp:spPr>
        <a:xfrm>
          <a:off x="1301866" y="2293092"/>
          <a:ext cx="6685760" cy="152872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800" b="1" kern="1200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kern="1200" dirty="0" smtClean="0">
              <a:latin typeface="Arial" panose="020B0604020202020204" pitchFamily="34" charset="0"/>
            </a:rPr>
          </a:br>
          <a:r>
            <a:rPr lang="en-GB" altLang="sv-SE" sz="2800" b="1" kern="1200" dirty="0" smtClean="0">
              <a:latin typeface="Arial" panose="020B0604020202020204" pitchFamily="34" charset="0"/>
            </a:rPr>
            <a:t>Individualized counselling  </a:t>
          </a:r>
          <a:endParaRPr lang="sv-SE" sz="2800" kern="1200" dirty="0"/>
        </a:p>
      </dsp:txBody>
      <dsp:txXfrm>
        <a:off x="1376492" y="2367718"/>
        <a:ext cx="6536508" cy="13794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92262-9E44-4802-B87E-5F7B4B548AC5}">
      <dsp:nvSpPr>
        <dsp:cNvPr id="0" name=""/>
        <dsp:cNvSpPr/>
      </dsp:nvSpPr>
      <dsp:spPr>
        <a:xfrm rot="16200000">
          <a:off x="793644" y="-793644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Written prescription</a:t>
          </a:r>
        </a:p>
      </dsp:txBody>
      <dsp:txXfrm rot="5400000">
        <a:off x="0" y="0"/>
        <a:ext cx="4644747" cy="2293092"/>
      </dsp:txXfrm>
    </dsp:sp>
    <dsp:sp modelId="{F6DC91D3-4650-4D5B-887F-76A81B845FFE}">
      <dsp:nvSpPr>
        <dsp:cNvPr id="0" name=""/>
        <dsp:cNvSpPr/>
      </dsp:nvSpPr>
      <dsp:spPr>
        <a:xfrm>
          <a:off x="4644747" y="0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FYSS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Evidence based PA recommendation</a:t>
          </a:r>
          <a:endParaRPr lang="sv-SE" sz="2000" kern="1200" dirty="0"/>
        </a:p>
      </dsp:txBody>
      <dsp:txXfrm>
        <a:off x="4644747" y="0"/>
        <a:ext cx="4644747" cy="2293092"/>
      </dsp:txXfrm>
    </dsp:sp>
    <dsp:sp modelId="{7E7C08E2-848A-4EC0-BF65-F4455302F274}">
      <dsp:nvSpPr>
        <dsp:cNvPr id="0" name=""/>
        <dsp:cNvSpPr/>
      </dsp:nvSpPr>
      <dsp:spPr>
        <a:xfrm rot="10800000">
          <a:off x="0" y="3057457"/>
          <a:ext cx="4644747" cy="305745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400" b="1" kern="1200" dirty="0" smtClean="0">
              <a:latin typeface="Arial" panose="020B0604020202020204" pitchFamily="34" charset="0"/>
            </a:rPr>
            <a:t>Follow-up</a:t>
          </a:r>
          <a:endParaRPr lang="sv-SE" sz="2400" kern="1200" dirty="0"/>
        </a:p>
      </dsp:txBody>
      <dsp:txXfrm rot="10800000">
        <a:off x="0" y="3821821"/>
        <a:ext cx="4644747" cy="2293092"/>
      </dsp:txXfrm>
    </dsp:sp>
    <dsp:sp modelId="{AE297F9D-A4E6-4D0F-A62A-47B864D7DD89}">
      <dsp:nvSpPr>
        <dsp:cNvPr id="0" name=""/>
        <dsp:cNvSpPr/>
      </dsp:nvSpPr>
      <dsp:spPr>
        <a:xfrm rot="5400000">
          <a:off x="5438392" y="2263812"/>
          <a:ext cx="3057457" cy="464474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000" b="1" kern="1200" dirty="0" smtClean="0">
              <a:latin typeface="Arial" panose="020B0604020202020204" pitchFamily="34" charset="0"/>
            </a:rPr>
            <a:t>Supporting environment,</a:t>
          </a:r>
          <a:br>
            <a:rPr lang="en-GB" altLang="sv-SE" sz="2000" b="1" kern="1200" dirty="0" smtClean="0">
              <a:latin typeface="Arial" panose="020B0604020202020204" pitchFamily="34" charset="0"/>
            </a:rPr>
          </a:br>
          <a:r>
            <a:rPr lang="en-GB" altLang="sv-SE" sz="2000" b="1" kern="1200" dirty="0" smtClean="0">
              <a:latin typeface="Arial" panose="020B0604020202020204" pitchFamily="34" charset="0"/>
            </a:rPr>
            <a:t>community-based network</a:t>
          </a:r>
          <a:endParaRPr lang="sv-SE" sz="2000" kern="1200" dirty="0"/>
        </a:p>
      </dsp:txBody>
      <dsp:txXfrm rot="-5400000">
        <a:off x="4644747" y="3821821"/>
        <a:ext cx="4644747" cy="2293092"/>
      </dsp:txXfrm>
    </dsp:sp>
    <dsp:sp modelId="{9B63E83F-90F5-4AC8-AC49-7A1CD369EB14}">
      <dsp:nvSpPr>
        <dsp:cNvPr id="0" name=""/>
        <dsp:cNvSpPr/>
      </dsp:nvSpPr>
      <dsp:spPr>
        <a:xfrm>
          <a:off x="1301866" y="2293092"/>
          <a:ext cx="6685760" cy="152872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sv-SE" sz="2800" b="1" kern="1200" dirty="0" smtClean="0">
              <a:latin typeface="Arial" panose="020B0604020202020204" pitchFamily="34" charset="0"/>
            </a:rPr>
            <a:t>Patient-centred </a:t>
          </a:r>
          <a:br>
            <a:rPr lang="en-GB" altLang="sv-SE" sz="2800" b="1" kern="1200" dirty="0" smtClean="0">
              <a:latin typeface="Arial" panose="020B0604020202020204" pitchFamily="34" charset="0"/>
            </a:rPr>
          </a:br>
          <a:r>
            <a:rPr lang="en-GB" altLang="sv-SE" sz="2800" b="1" kern="1200" dirty="0" smtClean="0">
              <a:latin typeface="Arial" panose="020B0604020202020204" pitchFamily="34" charset="0"/>
            </a:rPr>
            <a:t>Individualized counselling  </a:t>
          </a:r>
          <a:endParaRPr lang="sv-SE" sz="2800" kern="1200" dirty="0"/>
        </a:p>
      </dsp:txBody>
      <dsp:txXfrm>
        <a:off x="1376492" y="2367718"/>
        <a:ext cx="6536508" cy="1379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D6FBC3-0913-6540-A966-82F81333CA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2E13AD-6345-3148-A807-E281A635DE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6F775-B6B3-3B4C-9F97-3AF5B5256B8D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0E64E-851C-1B43-95DF-CCD0EFE99E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1E1F1-93B4-ED4A-8022-5F48731B7D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60D1A-5C0D-2E47-BFD7-740A1B558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31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836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598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47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0" i="0" u="none" strike="noStrike" baseline="0" dirty="0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4642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baseline="0" noProof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42610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3587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baseline="0" noProof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39883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baseline="0" noProof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04749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baseline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11275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607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0112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923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990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2200" b="0" i="0" u="none" strike="noStrike" baseline="0" dirty="0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540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42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4671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0" i="0" u="none" strike="noStrike" baseline="0" dirty="0" smtClean="0">
              <a:latin typeface="Helvetica Neue"/>
              <a:sym typeface="Helvetica Neue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993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145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388E95-8C06-A64D-B57B-186C313B6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100" y="5311302"/>
            <a:ext cx="6170849" cy="568095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7200" b="0"/>
            </a:lvl1pPr>
          </a:lstStyle>
          <a:p>
            <a:r>
              <a:rPr lang="en-US" dirty="0" err="1"/>
              <a:t>Sveikata</a:t>
            </a:r>
            <a:r>
              <a:rPr lang="en-US" dirty="0"/>
              <a:t> – </a:t>
            </a:r>
            <a:r>
              <a:rPr lang="en-US" dirty="0" err="1"/>
              <a:t>didžiausias</a:t>
            </a:r>
            <a:r>
              <a:rPr lang="en-US" dirty="0"/>
              <a:t> </a:t>
            </a:r>
            <a:r>
              <a:rPr lang="en-US" dirty="0" err="1"/>
              <a:t>turtas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920526-AE79-8347-B503-4CEB838B59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89100" y="11645822"/>
            <a:ext cx="5106988" cy="612082"/>
          </a:xfrm>
        </p:spPr>
        <p:txBody>
          <a:bodyPr>
            <a:normAutofit/>
          </a:bodyPr>
          <a:lstStyle>
            <a:lvl1pPr marL="0" indent="0" algn="l">
              <a:buNone/>
              <a:defRPr sz="2700" i="1"/>
            </a:lvl1pPr>
          </a:lstStyle>
          <a:p>
            <a:r>
              <a:rPr lang="en-US" dirty="0"/>
              <a:t>2019 – 07 – 04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"/>
          <p:cNvSpPr/>
          <p:nvPr/>
        </p:nvSpPr>
        <p:spPr>
          <a:xfrm>
            <a:off x="8111264" y="-7541"/>
            <a:ext cx="16305347" cy="13731082"/>
          </a:xfrm>
          <a:prstGeom prst="rect">
            <a:avLst/>
          </a:prstGeom>
          <a:solidFill>
            <a:srgbClr val="0C4D8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defRPr sz="2700" b="0" spc="0">
                <a:latin typeface="Symphonie Grotesque"/>
                <a:ea typeface="Symphonie Grotesque"/>
                <a:cs typeface="Symphonie Grotesque"/>
                <a:sym typeface="Symphonie Grotesque"/>
              </a:defRPr>
            </a:pPr>
            <a:endParaRPr/>
          </a:p>
        </p:txBody>
      </p:sp>
      <p:sp>
        <p:nvSpPr>
          <p:cNvPr id="51" name="Turinys"/>
          <p:cNvSpPr txBox="1">
            <a:spLocks noGrp="1"/>
          </p:cNvSpPr>
          <p:nvPr>
            <p:ph type="body" sz="quarter" idx="13"/>
          </p:nvPr>
        </p:nvSpPr>
        <p:spPr>
          <a:xfrm>
            <a:off x="0" y="6468747"/>
            <a:ext cx="8111264" cy="96436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825500">
              <a:lnSpc>
                <a:spcPct val="80000"/>
              </a:lnSpc>
              <a:buSzTx/>
              <a:buNone/>
              <a:defRPr sz="7000" b="1" spc="140">
                <a:solidFill>
                  <a:srgbClr val="224C89"/>
                </a:solidFill>
              </a:defRPr>
            </a:lvl1pPr>
          </a:lstStyle>
          <a:p>
            <a:r>
              <a:rPr dirty="0" err="1"/>
              <a:t>Turinys</a:t>
            </a:r>
            <a:endParaRPr dirty="0"/>
          </a:p>
        </p:txBody>
      </p:sp>
      <p:pic>
        <p:nvPicPr>
          <p:cNvPr id="52" name="EUPAP _ Logo.pdf" descr="EUPAP _ 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2865" y="669338"/>
            <a:ext cx="3930308" cy="218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Logo-Helth_Eu_new.png" descr="Logo-Helth_Eu_new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763" y="12415894"/>
            <a:ext cx="3802473" cy="105903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90860" y="12835870"/>
            <a:ext cx="516741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pc="4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59880F61-E579-B04E-BAA1-F871413CA01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3936658" y="2604053"/>
            <a:ext cx="7761807" cy="9811842"/>
          </a:xfrm>
        </p:spPr>
        <p:txBody>
          <a:bodyPr>
            <a:noAutofit/>
          </a:bodyPr>
          <a:lstStyle>
            <a:lvl1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800" i="0" spc="53"/>
            </a:lvl1pPr>
          </a:lstStyle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Kas yra EUPAP?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EUPAP paslaugos.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Gydymas be vaistų.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Kaip </a:t>
            </a:r>
            <a:r>
              <a:rPr lang="lt-LT" dirty="0" err="1"/>
              <a:t>sustriprėti</a:t>
            </a:r>
            <a:r>
              <a:rPr lang="lt-LT" dirty="0"/>
              <a:t> be vaistų?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3 Lengvi žingsniai kasdien.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Mūsų partneriai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Kontaktai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Kas yra EUPAP?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EUPAP paslaugos.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Gydymas be vaistų.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Kaip </a:t>
            </a:r>
            <a:r>
              <a:rPr lang="lt-LT" dirty="0" err="1"/>
              <a:t>sustriprėti</a:t>
            </a:r>
            <a:r>
              <a:rPr lang="lt-LT" dirty="0"/>
              <a:t> be vaistų?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3 Lengvi žingsniai kasdien.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Mūsų partneriai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Kontaktai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Kas yra EUPAP?</a:t>
            </a:r>
          </a:p>
          <a:p>
            <a:pPr marL="648229" indent="-648229" algn="l" defTabSz="825500">
              <a:lnSpc>
                <a:spcPct val="120000"/>
              </a:lnSpc>
              <a:buClr>
                <a:srgbClr val="F6C94A"/>
              </a:buClr>
              <a:buSzPct val="91000"/>
              <a:buAutoNum type="arabicPeriod"/>
              <a:defRPr sz="2700" spc="53"/>
            </a:pPr>
            <a:r>
              <a:rPr lang="lt-LT" dirty="0"/>
              <a:t>EUPAP paslaugos.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">
            <a:extLst>
              <a:ext uri="{FF2B5EF4-FFF2-40B4-BE49-F238E27FC236}">
                <a16:creationId xmlns:a16="http://schemas.microsoft.com/office/drawing/2014/main" id="{7951F6AE-A030-0D48-A233-8C13182E7D5D}"/>
              </a:ext>
            </a:extLst>
          </p:cNvPr>
          <p:cNvSpPr/>
          <p:nvPr userDrawn="1"/>
        </p:nvSpPr>
        <p:spPr>
          <a:xfrm>
            <a:off x="-26865" y="-4433"/>
            <a:ext cx="8178421" cy="13724866"/>
          </a:xfrm>
          <a:prstGeom prst="rect">
            <a:avLst/>
          </a:prstGeom>
          <a:solidFill>
            <a:srgbClr val="0C4D8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defRPr sz="2600" b="0" spc="0">
                <a:latin typeface="Symphonie Grotesque"/>
                <a:ea typeface="Symphonie Grotesque"/>
                <a:cs typeface="Symphonie Grotesque"/>
                <a:sym typeface="Symphonie Grotesque"/>
              </a:defRPr>
            </a:pPr>
            <a:endParaRPr/>
          </a:p>
        </p:txBody>
      </p:sp>
      <p:pic>
        <p:nvPicPr>
          <p:cNvPr id="128" name="9.-MFH-300x211.jpg" descr="9.-MFH-300x211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624082" y="1324689"/>
            <a:ext cx="3860194" cy="2715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68.png" descr="image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4372" y="8061086"/>
            <a:ext cx="1905001" cy="1128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folkhalsomyndighet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759" y="1827410"/>
            <a:ext cx="1998081" cy="1335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nefc.jpg" descr="inefc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63919" y="4866923"/>
            <a:ext cx="2346823" cy="182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nsp.png" descr="insp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35140" y="7993972"/>
            <a:ext cx="1213155" cy="1270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LogoDGSsm.png" descr="LogoDGSs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49055" y="8190032"/>
            <a:ext cx="2726427" cy="914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strategisk.png" descr="strategisk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198841" y="4866923"/>
            <a:ext cx="2691205" cy="143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Ulss 6 Euganea-2.jpg" descr="Ulss 6 Euganea-2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30814" y="10409090"/>
            <a:ext cx="3162910" cy="1685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vlaams_instituut_voor_gezond_leven.png" descr="vlaams_instituut_voor_gezond_leven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80324" y="4797838"/>
            <a:ext cx="2203702" cy="1504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EUPAP _ Logo_white.pdf" descr="EUPAP _ Logo_whit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02865" y="669338"/>
            <a:ext cx="3930308" cy="2188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" name="Kaip veikia EUPAP?">
            <a:extLst>
              <a:ext uri="{FF2B5EF4-FFF2-40B4-BE49-F238E27FC236}">
                <a16:creationId xmlns:a16="http://schemas.microsoft.com/office/drawing/2014/main" id="{300FA06E-0196-CB49-AA4A-A892B3C76A33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1002866" y="4794421"/>
            <a:ext cx="6164054" cy="2792627"/>
          </a:xfrm>
          <a:prstGeom prst="rect">
            <a:avLst/>
          </a:prstGeom>
        </p:spPr>
        <p:txBody>
          <a:bodyPr/>
          <a:lstStyle>
            <a:lvl1pPr marL="0" indent="0" algn="l" defTabSz="825500">
              <a:lnSpc>
                <a:spcPct val="100000"/>
              </a:lnSpc>
              <a:buSzTx/>
              <a:buNone/>
              <a:defRPr sz="7000" spc="14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Mūsų</a:t>
            </a:r>
            <a:r>
              <a:rPr lang="en-US" dirty="0"/>
              <a:t> </a:t>
            </a:r>
            <a:r>
              <a:rPr lang="en-US" dirty="0" err="1"/>
              <a:t>partneriai</a:t>
            </a:r>
            <a:endParaRPr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983F66D6-E81E-FB4A-995C-F949D12A01A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78151" y="7611763"/>
            <a:ext cx="5793223" cy="1911776"/>
          </a:xfrm>
        </p:spPr>
        <p:txBody>
          <a:bodyPr/>
          <a:lstStyle>
            <a:lvl1pPr marL="0" indent="0" algn="l">
              <a:buNone/>
              <a:defRPr sz="3200" i="0"/>
            </a:lvl1pPr>
          </a:lstStyle>
          <a:p>
            <a:pPr lvl="0"/>
            <a:r>
              <a:rPr lang="en-US" dirty="0" err="1"/>
              <a:t>Gydymo</a:t>
            </a:r>
            <a:r>
              <a:rPr lang="en-US" dirty="0"/>
              <a:t> </a:t>
            </a:r>
            <a:r>
              <a:rPr lang="en-US" dirty="0" err="1"/>
              <a:t>įstaigos</a:t>
            </a:r>
            <a:r>
              <a:rPr lang="en-US" dirty="0"/>
              <a:t> </a:t>
            </a:r>
            <a:r>
              <a:rPr lang="en-US" dirty="0" err="1"/>
              <a:t>kuriose</a:t>
            </a:r>
            <a:r>
              <a:rPr lang="en-US" dirty="0"/>
              <a:t> </a:t>
            </a:r>
            <a:r>
              <a:rPr lang="en-US" dirty="0" err="1"/>
              <a:t>teikiamas</a:t>
            </a:r>
            <a:r>
              <a:rPr lang="en-US" dirty="0"/>
              <a:t> EUPAP </a:t>
            </a:r>
            <a:r>
              <a:rPr lang="en-US" dirty="0" err="1"/>
              <a:t>paslaugos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D6D5C-9499-5B48-938E-9E714FDB526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410" y="1906057"/>
            <a:ext cx="1869616" cy="117785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25997"/>
          <a:stretch>
            <a:fillRect/>
          </a:stretch>
        </p:blipFill>
        <p:spPr>
          <a:xfrm>
            <a:off x="10235797" y="1876128"/>
            <a:ext cx="14172857" cy="214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59658"/>
          <a:stretch>
            <a:fillRect/>
          </a:stretch>
        </p:blipFill>
        <p:spPr>
          <a:xfrm>
            <a:off x="16670464" y="10291995"/>
            <a:ext cx="7726086" cy="214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EUPAP _ Logo_white.pdf" descr="EUPAP _ Logo_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865" y="669338"/>
            <a:ext cx="3930308" cy="218859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FDE9C6B-C04E-6F4E-8AAD-E8FE2C287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100" y="5311302"/>
            <a:ext cx="6170849" cy="4844375"/>
          </a:xfr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>
              <a:lnSpc>
                <a:spcPct val="100000"/>
              </a:lnSpc>
              <a:defRPr lang="en-US" sz="7200" dirty="0"/>
            </a:lvl1pPr>
          </a:lstStyle>
          <a:p>
            <a:pPr lvl="0">
              <a:lnSpc>
                <a:spcPct val="100000"/>
              </a:lnSpc>
            </a:pPr>
            <a:r>
              <a:rPr lang="en-US" dirty="0" err="1"/>
              <a:t>Sveikata</a:t>
            </a:r>
            <a:r>
              <a:rPr lang="en-US" dirty="0"/>
              <a:t> – </a:t>
            </a:r>
            <a:r>
              <a:rPr lang="en-US" dirty="0" err="1"/>
              <a:t>didžiausias</a:t>
            </a:r>
            <a:r>
              <a:rPr lang="en-US" dirty="0"/>
              <a:t> </a:t>
            </a:r>
            <a:r>
              <a:rPr lang="en-US" dirty="0" err="1"/>
              <a:t>turtas</a:t>
            </a:r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1A0DCBB-7458-0D44-8B15-E106057609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89100" y="11645822"/>
            <a:ext cx="5106988" cy="612082"/>
          </a:xfrm>
        </p:spPr>
        <p:txBody>
          <a:bodyPr>
            <a:normAutofit/>
          </a:bodyPr>
          <a:lstStyle>
            <a:lvl1pPr marL="0" indent="0" algn="l">
              <a:buNone/>
              <a:defRPr sz="2700" i="1"/>
            </a:lvl1pPr>
          </a:lstStyle>
          <a:p>
            <a:r>
              <a:rPr lang="en-US" dirty="0"/>
              <a:t>2019 – 07 – 04</a:t>
            </a:r>
          </a:p>
        </p:txBody>
      </p:sp>
    </p:spTree>
    <p:extLst>
      <p:ext uri="{BB962C8B-B14F-4D97-AF65-F5344CB8AC3E}">
        <p14:creationId xmlns:p14="http://schemas.microsoft.com/office/powerpoint/2010/main" val="128843503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D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r="31441"/>
          <a:stretch>
            <a:fillRect/>
          </a:stretch>
        </p:blipFill>
        <p:spPr>
          <a:xfrm>
            <a:off x="16365208" y="458644"/>
            <a:ext cx="8041121" cy="13036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EUPAP _ Logo_white.pdf" descr="EUPAP _ Logo_whit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2865" y="669338"/>
            <a:ext cx="3930308" cy="21885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 spc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0" r:id="rId3"/>
    <p:sldLayoutId id="2147483662" r:id="rId4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14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9pPr>
    </p:titleStyle>
    <p:bodyStyle>
      <a:lvl1pPr marL="304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1pPr>
      <a:lvl2pPr marL="939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2pPr>
      <a:lvl3pPr marL="1574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3pPr>
      <a:lvl4pPr marL="2209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4pPr>
      <a:lvl5pPr marL="2844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5pPr>
      <a:lvl6pPr marL="3479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6pPr>
      <a:lvl7pPr marL="4114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7pPr>
      <a:lvl8pPr marL="4749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8pPr>
      <a:lvl9pPr marL="5384270" marR="0" indent="-304270" algn="ctr" defTabSz="18288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16.png"/><Relationship Id="rId5" Type="http://schemas.openxmlformats.org/officeDocument/2006/relationships/diagramData" Target="../diagrams/data3.xml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A21C-B6E0-D149-B37B-5F472D93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5311302"/>
            <a:ext cx="15153159" cy="568095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Swedish physical activity on prescription,</a:t>
            </a:r>
            <a:br>
              <a:rPr lang="en-US" b="1" dirty="0" smtClean="0"/>
            </a:br>
            <a:r>
              <a:rPr lang="en-US" b="1" dirty="0" smtClean="0"/>
              <a:t>a method on export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5000" dirty="0">
                <a:latin typeface="Helvetica Neue"/>
                <a:ea typeface="Helvetica Neue"/>
                <a:cs typeface="Helvetica Neue"/>
              </a:rPr>
              <a:t>Kajsa Mickelsson </a:t>
            </a: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GB" sz="5000" dirty="0">
                <a:latin typeface="Helvetica Neue"/>
                <a:ea typeface="Helvetica Neue"/>
                <a:cs typeface="Helvetica Neue"/>
                <a:sym typeface="Helvetica Neue"/>
              </a:rPr>
              <a:t>Public Health Agency of Sweden</a:t>
            </a:r>
            <a:endParaRPr lang="en-US" sz="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56B36-3261-284A-9951-6751D40ECAE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2020</a:t>
            </a:r>
            <a:endParaRPr lang="en-US" dirty="0"/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45297"/>
      </p:ext>
    </p:extLst>
  </p:cSld>
  <p:clrMapOvr>
    <a:masterClrMapping/>
  </p:clrMapOvr>
  <p:transition spd="med" advTm="1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4693902"/>
            <a:ext cx="8111264" cy="3585597"/>
          </a:xfrm>
        </p:spPr>
        <p:txBody>
          <a:bodyPr/>
          <a:lstStyle/>
          <a:p>
            <a:r>
              <a:rPr lang="en-GB" altLang="sv-SE" b="0" dirty="0">
                <a:latin typeface="Poppins" panose="00000500000000000000" pitchFamily="2" charset="0"/>
                <a:cs typeface="Poppins" panose="00000500000000000000" pitchFamily="2" charset="0"/>
              </a:rPr>
              <a:t>Swedish Physical activity on prescription</a:t>
            </a:r>
          </a:p>
          <a:p>
            <a:r>
              <a:rPr lang="sv-SE" b="0" dirty="0" smtClean="0">
                <a:latin typeface="Poppins" panose="00000500000000000000" pitchFamily="2" charset="0"/>
                <a:cs typeface="Poppins" panose="00000500000000000000" pitchFamily="2" charset="0"/>
              </a:rPr>
              <a:t>(PAP-S)</a:t>
            </a:r>
            <a:endParaRPr lang="sv-SE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11111804" y="3429243"/>
          <a:ext cx="9289494" cy="611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Ellips 4"/>
          <p:cNvSpPr/>
          <p:nvPr/>
        </p:nvSpPr>
        <p:spPr>
          <a:xfrm>
            <a:off x="15756551" y="7232752"/>
            <a:ext cx="4543677" cy="2093494"/>
          </a:xfrm>
          <a:prstGeom prst="ellipse">
            <a:avLst/>
          </a:prstGeom>
          <a:noFill/>
          <a:ln w="76200" cap="flat">
            <a:solidFill>
              <a:srgbClr val="FFCC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ymphonie Grotesque"/>
              <a:ea typeface="Symphonie Grotesque"/>
              <a:cs typeface="Symphonie Grotesque"/>
              <a:sym typeface="Symphonie Grotesque"/>
            </a:endParaRPr>
          </a:p>
        </p:txBody>
      </p:sp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48488"/>
      </p:ext>
    </p:extLst>
  </p:cSld>
  <p:clrMapOvr>
    <a:masterClrMapping/>
  </p:clrMapOvr>
  <p:transition spd="med" advTm="86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6468747"/>
            <a:ext cx="8111264" cy="1000274"/>
          </a:xfrm>
        </p:spPr>
        <p:txBody>
          <a:bodyPr/>
          <a:lstStyle/>
          <a:p>
            <a:r>
              <a:rPr lang="sv-SE" dirty="0" smtClean="0"/>
              <a:t>Does PAP </a:t>
            </a:r>
            <a:r>
              <a:rPr lang="sv-SE" dirty="0" err="1" smtClean="0"/>
              <a:t>work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9"/>
          </p:nvPr>
        </p:nvSpPr>
        <p:spPr>
          <a:xfrm>
            <a:off x="9277384" y="8178483"/>
            <a:ext cx="12335707" cy="4237411"/>
          </a:xfrm>
        </p:spPr>
        <p:txBody>
          <a:bodyPr/>
          <a:lstStyle/>
          <a:p>
            <a:pPr marL="0" indent="0">
              <a:buNone/>
            </a:pPr>
            <a:r>
              <a:rPr lang="sv-SE" sz="4000" dirty="0" smtClean="0"/>
              <a:t>The Swedish PAP </a:t>
            </a:r>
            <a:r>
              <a:rPr lang="sv-SE" sz="4000" dirty="0" err="1" smtClean="0"/>
              <a:t>method</a:t>
            </a:r>
            <a:r>
              <a:rPr lang="sv-SE" sz="4000" dirty="0" smtClean="0"/>
              <a:t> </a:t>
            </a:r>
            <a:r>
              <a:rPr lang="sv-SE" sz="4000" dirty="0" err="1" smtClean="0"/>
              <a:t>increases</a:t>
            </a:r>
            <a:r>
              <a:rPr lang="sv-SE" sz="4000" dirty="0" smtClean="0"/>
              <a:t> PA in patients </a:t>
            </a:r>
            <a:r>
              <a:rPr lang="sv-SE" sz="4000" dirty="0" err="1"/>
              <a:t>being</a:t>
            </a:r>
            <a:r>
              <a:rPr lang="sv-SE" sz="4000" dirty="0"/>
              <a:t> </a:t>
            </a:r>
            <a:r>
              <a:rPr lang="en-GB" sz="4000" dirty="0"/>
              <a:t>insufficiently</a:t>
            </a:r>
            <a:r>
              <a:rPr lang="sv-SE" sz="4000" dirty="0"/>
              <a:t> </a:t>
            </a:r>
            <a:r>
              <a:rPr lang="sv-SE" sz="4000" dirty="0" err="1"/>
              <a:t>physically</a:t>
            </a:r>
            <a:r>
              <a:rPr lang="sv-SE" sz="4000" dirty="0"/>
              <a:t> </a:t>
            </a:r>
            <a:r>
              <a:rPr lang="sv-SE" sz="4000" dirty="0" err="1" smtClean="0"/>
              <a:t>active</a:t>
            </a:r>
            <a:r>
              <a:rPr lang="sv-SE" sz="4000" dirty="0" smtClean="0"/>
              <a:t> </a:t>
            </a:r>
            <a:r>
              <a:rPr lang="sv-SE" sz="2000" dirty="0" smtClean="0"/>
              <a:t>(</a:t>
            </a:r>
            <a:r>
              <a:rPr lang="sv-SE" sz="2000" dirty="0" err="1" smtClean="0"/>
              <a:t>evidence</a:t>
            </a:r>
            <a:r>
              <a:rPr lang="sv-SE" sz="2000" dirty="0" smtClean="0"/>
              <a:t> </a:t>
            </a:r>
            <a:r>
              <a:rPr lang="sv-SE" sz="2000" dirty="0" err="1" smtClean="0"/>
              <a:t>grade</a:t>
            </a:r>
            <a:r>
              <a:rPr lang="sv-SE" sz="2000" dirty="0"/>
              <a:t> </a:t>
            </a:r>
            <a:r>
              <a:rPr lang="sv-SE" sz="2000" dirty="0" smtClean="0"/>
              <a:t>*** )</a:t>
            </a:r>
            <a:endParaRPr lang="sv-SE" sz="20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/>
        </p:nvPicPr>
        <p:blipFill>
          <a:blip r:embed="rId5"/>
          <a:srcRect t="6103" b="6103"/>
          <a:stretch>
            <a:fillRect/>
          </a:stretch>
        </p:blipFill>
        <p:spPr>
          <a:xfrm>
            <a:off x="8856628" y="1115248"/>
            <a:ext cx="15404166" cy="6353773"/>
          </a:xfrm>
          <a:prstGeom prst="rect">
            <a:avLst/>
          </a:prstGeom>
        </p:spPr>
      </p:pic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8348"/>
      </p:ext>
    </p:extLst>
  </p:cSld>
  <p:clrMapOvr>
    <a:masterClrMapping/>
  </p:clrMapOvr>
  <p:transition spd="med" advTm="34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6468747"/>
            <a:ext cx="8111264" cy="1826141"/>
          </a:xfrm>
        </p:spPr>
        <p:txBody>
          <a:bodyPr/>
          <a:lstStyle/>
          <a:p>
            <a:r>
              <a:rPr lang="sv-SE" dirty="0" err="1" smtClean="0"/>
              <a:t>Prescribing</a:t>
            </a:r>
            <a:r>
              <a:rPr lang="sv-SE" dirty="0" smtClean="0"/>
              <a:t> </a:t>
            </a:r>
            <a:r>
              <a:rPr lang="sv-SE" dirty="0" err="1" smtClean="0"/>
              <a:t>physical</a:t>
            </a:r>
            <a:r>
              <a:rPr lang="sv-SE" dirty="0" smtClean="0"/>
              <a:t> </a:t>
            </a:r>
            <a:r>
              <a:rPr lang="sv-SE" dirty="0" err="1" smtClean="0"/>
              <a:t>activity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9"/>
          </p:nvPr>
        </p:nvSpPr>
        <p:spPr>
          <a:xfrm>
            <a:off x="10474037" y="2475896"/>
            <a:ext cx="11658601" cy="9811842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latin typeface="+mj-lt"/>
                <a:ea typeface="Helvetica Neue"/>
                <a:cs typeface="Helvetica Neue"/>
                <a:sym typeface="Helvetica Neue"/>
              </a:rPr>
              <a:t>In Sweden, </a:t>
            </a:r>
            <a:r>
              <a:rPr lang="en-US" sz="4000" dirty="0" smtClean="0">
                <a:latin typeface="+mj-lt"/>
                <a:ea typeface="Helvetica Neue"/>
                <a:cs typeface="Helvetica Neue"/>
                <a:sym typeface="Helvetica Neue"/>
              </a:rPr>
              <a:t>all licensed </a:t>
            </a:r>
            <a:r>
              <a:rPr lang="en-US" sz="4000" dirty="0">
                <a:latin typeface="+mj-lt"/>
                <a:ea typeface="Helvetica Neue"/>
                <a:cs typeface="Helvetica Neue"/>
                <a:sym typeface="Helvetica Neue"/>
              </a:rPr>
              <a:t>health professionals can prescribe physical activity if they have relevant knowledge and are trained to prescribe physical activity to patients.</a:t>
            </a:r>
            <a:endParaRPr lang="sv-SE" sz="4000" dirty="0">
              <a:latin typeface="+mj-lt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91893"/>
      </p:ext>
    </p:extLst>
  </p:cSld>
  <p:clrMapOvr>
    <a:masterClrMapping/>
  </p:clrMapOvr>
  <p:transition spd="med" advTm="41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9586-1EC1-3943-BE44-0A0DFEC1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099" y="4435812"/>
            <a:ext cx="14940221" cy="4844375"/>
          </a:xfrm>
        </p:spPr>
        <p:txBody>
          <a:bodyPr>
            <a:normAutofit/>
          </a:bodyPr>
          <a:lstStyle/>
          <a:p>
            <a:r>
              <a:rPr lang="en-US" b="1" dirty="0"/>
              <a:t>The Swedish system that guides the way we work in Sweden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B10C2-91A3-594E-A2BE-6E4F9DF093B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2020 </a:t>
            </a:r>
            <a:r>
              <a:rPr lang="en-US" dirty="0"/>
              <a:t>– </a:t>
            </a:r>
            <a:r>
              <a:rPr lang="en-US" dirty="0" smtClean="0"/>
              <a:t>02 </a:t>
            </a:r>
            <a:r>
              <a:rPr lang="en-US" dirty="0"/>
              <a:t>– </a:t>
            </a:r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7CA21C-B6E0-D149-B37B-5F472D9306D7}"/>
              </a:ext>
            </a:extLst>
          </p:cNvPr>
          <p:cNvSpPr txBox="1">
            <a:spLocks/>
          </p:cNvSpPr>
          <p:nvPr/>
        </p:nvSpPr>
        <p:spPr>
          <a:xfrm>
            <a:off x="1689099" y="8231820"/>
            <a:ext cx="13618634" cy="257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1pPr>
            <a:lvl2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2pPr>
            <a:lvl3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3pPr>
            <a:lvl4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4pPr>
            <a:lvl5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5pPr>
            <a:lvl6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6pPr>
            <a:lvl7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7pPr>
            <a:lvl8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8pPr>
            <a:lvl9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14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entury Gothic"/>
              </a:defRPr>
            </a:lvl9pPr>
          </a:lstStyle>
          <a:p>
            <a:pPr hangingPunct="1"/>
            <a:endParaRPr lang="en-US" sz="48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38519"/>
      </p:ext>
    </p:extLst>
  </p:cSld>
  <p:clrMapOvr>
    <a:masterClrMapping/>
  </p:clrMapOvr>
  <p:transition spd="med" advTm="19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6468747"/>
            <a:ext cx="8111264" cy="1000274"/>
          </a:xfrm>
        </p:spPr>
        <p:txBody>
          <a:bodyPr/>
          <a:lstStyle/>
          <a:p>
            <a:r>
              <a:rPr lang="sv-SE" dirty="0" err="1" smtClean="0"/>
              <a:t>Laws</a:t>
            </a:r>
            <a:r>
              <a:rPr lang="sv-SE" dirty="0" smtClean="0"/>
              <a:t> &amp; </a:t>
            </a:r>
            <a:r>
              <a:rPr lang="sv-SE" dirty="0" err="1" smtClean="0"/>
              <a:t>policies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9"/>
          </p:nvPr>
        </p:nvSpPr>
        <p:spPr>
          <a:xfrm>
            <a:off x="10370916" y="2604053"/>
            <a:ext cx="11327549" cy="9811842"/>
          </a:xfrm>
        </p:spPr>
        <p:txBody>
          <a:bodyPr/>
          <a:lstStyle/>
          <a:p>
            <a:r>
              <a:rPr lang="en-GB" sz="4000" dirty="0" smtClean="0"/>
              <a:t>The Swedish law states that Health Care has the responsibility for both treatment, and prevention of disease. </a:t>
            </a:r>
          </a:p>
          <a:p>
            <a:r>
              <a:rPr lang="en-GB" sz="4000" dirty="0" smtClean="0"/>
              <a:t>Public Health policy - aim to create equal health in the population, and lifestyle behaviours are targeted as being unequal </a:t>
            </a:r>
          </a:p>
          <a:p>
            <a:r>
              <a:rPr lang="en-GB" sz="4000" dirty="0" smtClean="0"/>
              <a:t>Sweden take part in Health Promoting Hospitals (HPH-WHO)-network and has national network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1108"/>
      </p:ext>
    </p:extLst>
  </p:cSld>
  <p:clrMapOvr>
    <a:masterClrMapping/>
  </p:clrMapOvr>
  <p:transition spd="med" advTm="46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5074688"/>
            <a:ext cx="8111264" cy="3475823"/>
          </a:xfrm>
        </p:spPr>
        <p:txBody>
          <a:bodyPr/>
          <a:lstStyle/>
          <a:p>
            <a:r>
              <a:rPr lang="sv-SE" dirty="0" smtClean="0">
                <a:latin typeface="Poppins" panose="00000500000000000000" pitchFamily="2" charset="0"/>
                <a:cs typeface="Poppins" panose="00000500000000000000" pitchFamily="2" charset="0"/>
              </a:rPr>
              <a:t>National </a:t>
            </a:r>
            <a:r>
              <a:rPr lang="sv-SE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guidelines</a:t>
            </a:r>
            <a:endParaRPr lang="sv-SE" dirty="0" smtClean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sv-SE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sv-SE"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sv-SE" sz="3200" dirty="0" smtClean="0">
                <a:latin typeface="Poppins" panose="00000500000000000000" pitchFamily="2" charset="0"/>
                <a:cs typeface="Poppins" panose="00000500000000000000" pitchFamily="2" charset="0"/>
              </a:rPr>
              <a:t>for prevention and </a:t>
            </a:r>
            <a:r>
              <a:rPr lang="sv-SE" sz="32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treatment</a:t>
            </a:r>
            <a:r>
              <a:rPr lang="sv-SE" sz="3200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sv-SE" sz="32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lang="sv-SE" sz="3200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sv-SE" sz="32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unhealthy</a:t>
            </a:r>
            <a:r>
              <a:rPr lang="sv-SE" sz="3200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sv-SE" sz="32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lifestyle</a:t>
            </a:r>
            <a:r>
              <a:rPr lang="sv-SE" sz="3200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sv-SE" sz="32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behaviours</a:t>
            </a:r>
            <a:endParaRPr lang="sv-SE" sz="3200" dirty="0" smtClean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9"/>
          </p:nvPr>
        </p:nvSpPr>
        <p:spPr>
          <a:xfrm>
            <a:off x="9601829" y="10630351"/>
            <a:ext cx="13566455" cy="2349895"/>
          </a:xfrm>
        </p:spPr>
        <p:txBody>
          <a:bodyPr/>
          <a:lstStyle/>
          <a:p>
            <a:pPr marL="0" indent="0">
              <a:buNone/>
            </a:pP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Recommended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assessment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questions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) </a:t>
            </a:r>
          </a:p>
          <a:p>
            <a:pPr marL="0" indent="0">
              <a:buNone/>
            </a:pP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Priorities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 (risk </a:t>
            </a: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groups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)- </a:t>
            </a: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elderly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children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, pregnant, </a:t>
            </a: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with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disease</a:t>
            </a:r>
            <a:r>
              <a:rPr lang="sv-SE" sz="4000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sv-SE" sz="4000" dirty="0" err="1" smtClean="0">
                <a:latin typeface="Poppins" panose="00000500000000000000" pitchFamily="2" charset="0"/>
                <a:cs typeface="Poppins" panose="00000500000000000000" pitchFamily="2" charset="0"/>
              </a:rPr>
              <a:t>etc</a:t>
            </a:r>
            <a:endParaRPr lang="sv-SE" sz="4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39">
            <a:off x="15683748" y="2361912"/>
            <a:ext cx="5267949" cy="779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9833" y="2077167"/>
            <a:ext cx="5528762" cy="7755234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07348"/>
      </p:ext>
    </p:extLst>
  </p:cSld>
  <p:clrMapOvr>
    <a:masterClrMapping/>
  </p:clrMapOvr>
  <p:transition spd="med" advTm="68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6468747"/>
            <a:ext cx="8111264" cy="964367"/>
          </a:xfrm>
        </p:spPr>
        <p:txBody>
          <a:bodyPr/>
          <a:lstStyle/>
          <a:p>
            <a:endParaRPr lang="sv-SE" dirty="0" smtClean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10134600" y="645101"/>
            <a:ext cx="12252960" cy="12611657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4467"/>
      </p:ext>
    </p:extLst>
  </p:cSld>
  <p:clrMapOvr>
    <a:masterClrMapping/>
  </p:clrMapOvr>
  <p:transition spd="med" advTm="31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6468747"/>
            <a:ext cx="8111264" cy="964367"/>
          </a:xfrm>
        </p:spPr>
        <p:txBody>
          <a:bodyPr/>
          <a:lstStyle/>
          <a:p>
            <a:r>
              <a:rPr lang="sv-SE" dirty="0" smtClean="0"/>
              <a:t>EUPAP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10134600" y="645101"/>
            <a:ext cx="12252960" cy="12611657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5177"/>
      </p:ext>
    </p:extLst>
  </p:cSld>
  <p:clrMapOvr>
    <a:masterClrMapping/>
  </p:clrMapOvr>
  <p:transition spd="med" advTm="82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"/>
          <p:cNvSpPr>
            <a:spLocks noGrp="1"/>
          </p:cNvSpPr>
          <p:nvPr>
            <p:ph type="body" sz="quarter" idx="4294967295"/>
          </p:nvPr>
        </p:nvSpPr>
        <p:spPr>
          <a:xfrm>
            <a:off x="0" y="6468747"/>
            <a:ext cx="8111264" cy="2687915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buSzTx/>
              <a:buNone/>
            </a:pPr>
            <a:r>
              <a:rPr lang="sv-SE" sz="7000" b="1" spc="140" dirty="0">
                <a:solidFill>
                  <a:schemeClr val="tx1"/>
                </a:solidFill>
              </a:rPr>
              <a:t>EUPAP</a:t>
            </a:r>
          </a:p>
          <a:p>
            <a:pPr marL="0" indent="0" defTabSz="825500">
              <a:lnSpc>
                <a:spcPct val="80000"/>
              </a:lnSpc>
              <a:buSzTx/>
              <a:buNone/>
            </a:pPr>
            <a:endParaRPr lang="sv-SE" sz="7000" b="1" spc="140" dirty="0">
              <a:solidFill>
                <a:schemeClr val="tx1"/>
              </a:solidFill>
            </a:endParaRPr>
          </a:p>
          <a:p>
            <a:pPr marL="0" indent="0" defTabSz="825500">
              <a:lnSpc>
                <a:spcPct val="80000"/>
              </a:lnSpc>
              <a:buSzTx/>
              <a:buNone/>
            </a:pPr>
            <a:r>
              <a:rPr lang="sv-SE" sz="7000" b="1" spc="140" dirty="0">
                <a:solidFill>
                  <a:schemeClr val="tx1"/>
                </a:solidFill>
              </a:rPr>
              <a:t>www.eupap.org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93326"/>
      </p:ext>
    </p:extLst>
  </p:cSld>
  <p:clrMapOvr>
    <a:masterClrMapping/>
  </p:clrMapOvr>
  <p:transition spd="med" advTm="20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7" y="951336"/>
            <a:ext cx="7915637" cy="11878207"/>
          </a:xfrm>
        </p:spPr>
      </p:pic>
      <p:sp>
        <p:nvSpPr>
          <p:cNvPr id="3" name="Rektangel 2"/>
          <p:cNvSpPr/>
          <p:nvPr/>
        </p:nvSpPr>
        <p:spPr>
          <a:xfrm>
            <a:off x="14876829" y="12872733"/>
            <a:ext cx="5557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Photo</a:t>
            </a:r>
            <a:r>
              <a:rPr lang="sv-S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sv-SE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Scandinav</a:t>
            </a:r>
            <a:r>
              <a:rPr lang="sv-S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sv-SE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Calle Bredberg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0" name="Lju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5195"/>
      </p:ext>
    </p:extLst>
  </p:cSld>
  <p:clrMapOvr>
    <a:masterClrMapping/>
  </p:clrMapOvr>
  <p:transition spd="med" advTm="149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6" y="1011826"/>
            <a:ext cx="7915637" cy="11878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3" name="Platshållare för innehåll 2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14715786" y="12890033"/>
            <a:ext cx="5668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Photo</a:t>
            </a:r>
            <a:r>
              <a:rPr lang="sv-S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sv-SE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Scandinav</a:t>
            </a:r>
            <a:r>
              <a:rPr lang="sv-S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sv-SE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Jörgen Wiklund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7" name="Lju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69233"/>
      </p:ext>
    </p:extLst>
  </p:cSld>
  <p:clrMapOvr>
    <a:masterClrMapping/>
  </p:clrMapOvr>
  <p:transition spd="med" advTm="74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4693902"/>
            <a:ext cx="8111264" cy="3585597"/>
          </a:xfrm>
        </p:spPr>
        <p:txBody>
          <a:bodyPr/>
          <a:lstStyle/>
          <a:p>
            <a:r>
              <a:rPr lang="en-GB" altLang="sv-SE" b="0" dirty="0">
                <a:latin typeface="Poppins" panose="00000500000000000000" pitchFamily="2" charset="0"/>
                <a:cs typeface="Poppins" panose="00000500000000000000" pitchFamily="2" charset="0"/>
              </a:rPr>
              <a:t>Swedish Physical activity on prescription</a:t>
            </a:r>
          </a:p>
          <a:p>
            <a:r>
              <a:rPr lang="sv-SE" b="0" dirty="0" smtClean="0">
                <a:latin typeface="Poppins" panose="00000500000000000000" pitchFamily="2" charset="0"/>
                <a:cs typeface="Poppins" panose="00000500000000000000" pitchFamily="2" charset="0"/>
              </a:rPr>
              <a:t>(PAP-S)</a:t>
            </a:r>
            <a:endParaRPr lang="sv-SE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212709961"/>
              </p:ext>
            </p:extLst>
          </p:nvPr>
        </p:nvGraphicFramePr>
        <p:xfrm>
          <a:off x="11111804" y="3429243"/>
          <a:ext cx="9289494" cy="611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81092"/>
      </p:ext>
    </p:extLst>
  </p:cSld>
  <p:clrMapOvr>
    <a:masterClrMapping/>
  </p:clrMapOvr>
  <p:transition spd="med" advTm="73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4693902"/>
            <a:ext cx="8111264" cy="3585597"/>
          </a:xfrm>
        </p:spPr>
        <p:txBody>
          <a:bodyPr/>
          <a:lstStyle/>
          <a:p>
            <a:r>
              <a:rPr lang="en-GB" altLang="sv-SE" b="0" dirty="0">
                <a:latin typeface="Poppins" panose="00000500000000000000" pitchFamily="2" charset="0"/>
                <a:cs typeface="Poppins" panose="00000500000000000000" pitchFamily="2" charset="0"/>
              </a:rPr>
              <a:t>Swedish Physical activity on prescription</a:t>
            </a:r>
          </a:p>
          <a:p>
            <a:r>
              <a:rPr lang="sv-SE" b="0" dirty="0" smtClean="0">
                <a:latin typeface="Poppins" panose="00000500000000000000" pitchFamily="2" charset="0"/>
                <a:cs typeface="Poppins" panose="00000500000000000000" pitchFamily="2" charset="0"/>
              </a:rPr>
              <a:t>(PAP-S)</a:t>
            </a:r>
            <a:endParaRPr lang="sv-SE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11111804" y="3429243"/>
          <a:ext cx="9289494" cy="611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Ellips 2"/>
          <p:cNvSpPr/>
          <p:nvPr/>
        </p:nvSpPr>
        <p:spPr>
          <a:xfrm>
            <a:off x="13066295" y="5438274"/>
            <a:ext cx="5486400" cy="2093494"/>
          </a:xfrm>
          <a:prstGeom prst="ellipse">
            <a:avLst/>
          </a:prstGeom>
          <a:noFill/>
          <a:ln w="76200" cap="flat">
            <a:solidFill>
              <a:srgbClr val="FFCC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ymphonie Grotesque"/>
              <a:ea typeface="Symphonie Grotesque"/>
              <a:cs typeface="Symphonie Grotesque"/>
              <a:sym typeface="Symphonie Grotesque"/>
            </a:endParaRPr>
          </a:p>
        </p:txBody>
      </p:sp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1447"/>
      </p:ext>
    </p:extLst>
  </p:cSld>
  <p:clrMapOvr>
    <a:masterClrMapping/>
  </p:clrMapOvr>
  <p:transition spd="med" advTm="25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752" y="1011826"/>
            <a:ext cx="7915637" cy="1187820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4715786" y="12890033"/>
            <a:ext cx="5668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Photo</a:t>
            </a:r>
            <a:r>
              <a:rPr lang="sv-S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sv-SE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Scandinav</a:t>
            </a:r>
            <a:r>
              <a:rPr lang="sv-S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sv-SE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Jörgen Wiklund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7" name="Lju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58497"/>
      </p:ext>
    </p:extLst>
  </p:cSld>
  <p:clrMapOvr>
    <a:masterClrMapping/>
  </p:clrMapOvr>
  <p:transition spd="med" advTm="80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4693902"/>
            <a:ext cx="8111264" cy="3585597"/>
          </a:xfrm>
        </p:spPr>
        <p:txBody>
          <a:bodyPr/>
          <a:lstStyle/>
          <a:p>
            <a:r>
              <a:rPr lang="en-GB" altLang="sv-SE" b="0" dirty="0">
                <a:latin typeface="Poppins" panose="00000500000000000000" pitchFamily="2" charset="0"/>
                <a:cs typeface="Poppins" panose="00000500000000000000" pitchFamily="2" charset="0"/>
              </a:rPr>
              <a:t>Swedish Physical activity on prescription</a:t>
            </a:r>
          </a:p>
          <a:p>
            <a:r>
              <a:rPr lang="sv-SE" b="0" dirty="0" smtClean="0">
                <a:latin typeface="Poppins" panose="00000500000000000000" pitchFamily="2" charset="0"/>
                <a:cs typeface="Poppins" panose="00000500000000000000" pitchFamily="2" charset="0"/>
              </a:rPr>
              <a:t>(PAP-S)</a:t>
            </a:r>
            <a:endParaRPr lang="sv-SE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11111804" y="3429243"/>
          <a:ext cx="9289494" cy="611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Ellips 2"/>
          <p:cNvSpPr/>
          <p:nvPr/>
        </p:nvSpPr>
        <p:spPr>
          <a:xfrm>
            <a:off x="15756551" y="3429243"/>
            <a:ext cx="4543677" cy="2093494"/>
          </a:xfrm>
          <a:prstGeom prst="ellipse">
            <a:avLst/>
          </a:prstGeom>
          <a:noFill/>
          <a:ln w="76200" cap="flat">
            <a:solidFill>
              <a:srgbClr val="FFCC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ymphonie Grotesque"/>
              <a:ea typeface="Symphonie Grotesque"/>
              <a:cs typeface="Symphonie Grotesque"/>
              <a:sym typeface="Symphonie Grotesque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228" y="1755693"/>
            <a:ext cx="2569674" cy="376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ju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08926"/>
      </p:ext>
    </p:extLst>
  </p:cSld>
  <p:clrMapOvr>
    <a:masterClrMapping/>
  </p:clrMapOvr>
  <p:transition spd="med" advTm="82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4693902"/>
            <a:ext cx="8111264" cy="3585597"/>
          </a:xfrm>
        </p:spPr>
        <p:txBody>
          <a:bodyPr/>
          <a:lstStyle/>
          <a:p>
            <a:r>
              <a:rPr lang="en-GB" altLang="sv-SE" b="0" dirty="0">
                <a:latin typeface="Poppins" panose="00000500000000000000" pitchFamily="2" charset="0"/>
                <a:cs typeface="Poppins" panose="00000500000000000000" pitchFamily="2" charset="0"/>
              </a:rPr>
              <a:t>Swedish Physical activity on prescription</a:t>
            </a:r>
          </a:p>
          <a:p>
            <a:r>
              <a:rPr lang="sv-SE" b="0" dirty="0" smtClean="0">
                <a:latin typeface="Poppins" panose="00000500000000000000" pitchFamily="2" charset="0"/>
                <a:cs typeface="Poppins" panose="00000500000000000000" pitchFamily="2" charset="0"/>
              </a:rPr>
              <a:t>(PAP-S)</a:t>
            </a:r>
            <a:endParaRPr lang="sv-SE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11111804" y="3429243"/>
          <a:ext cx="9289494" cy="611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Ellips 4"/>
          <p:cNvSpPr/>
          <p:nvPr/>
        </p:nvSpPr>
        <p:spPr>
          <a:xfrm>
            <a:off x="11212874" y="3429243"/>
            <a:ext cx="4543677" cy="2093494"/>
          </a:xfrm>
          <a:prstGeom prst="ellipse">
            <a:avLst/>
          </a:prstGeom>
          <a:noFill/>
          <a:ln w="76200" cap="flat">
            <a:solidFill>
              <a:srgbClr val="FFCC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ymphonie Grotesque"/>
              <a:ea typeface="Symphonie Grotesque"/>
              <a:cs typeface="Symphonie Grotesque"/>
              <a:sym typeface="Symphonie Grotesque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45045"/>
      </p:ext>
    </p:extLst>
  </p:cSld>
  <p:clrMapOvr>
    <a:masterClrMapping/>
  </p:clrMapOvr>
  <p:transition spd="med" advTm="92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0" y="4693902"/>
            <a:ext cx="8111264" cy="3585597"/>
          </a:xfrm>
        </p:spPr>
        <p:txBody>
          <a:bodyPr/>
          <a:lstStyle/>
          <a:p>
            <a:r>
              <a:rPr lang="en-GB" altLang="sv-SE" b="0" dirty="0">
                <a:latin typeface="Poppins" panose="00000500000000000000" pitchFamily="2" charset="0"/>
                <a:cs typeface="Poppins" panose="00000500000000000000" pitchFamily="2" charset="0"/>
              </a:rPr>
              <a:t>Swedish Physical activity on prescription</a:t>
            </a:r>
          </a:p>
          <a:p>
            <a:r>
              <a:rPr lang="sv-SE" b="0" dirty="0" smtClean="0">
                <a:latin typeface="Poppins" panose="00000500000000000000" pitchFamily="2" charset="0"/>
                <a:cs typeface="Poppins" panose="00000500000000000000" pitchFamily="2" charset="0"/>
              </a:rPr>
              <a:t>(PAP-S)</a:t>
            </a:r>
            <a:endParaRPr lang="sv-SE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11111804" y="3429243"/>
          <a:ext cx="9289494" cy="611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Ellips 4"/>
          <p:cNvSpPr/>
          <p:nvPr/>
        </p:nvSpPr>
        <p:spPr>
          <a:xfrm>
            <a:off x="11265818" y="7232752"/>
            <a:ext cx="4543677" cy="2093494"/>
          </a:xfrm>
          <a:prstGeom prst="ellipse">
            <a:avLst/>
          </a:prstGeom>
          <a:noFill/>
          <a:ln w="76200" cap="flat">
            <a:solidFill>
              <a:srgbClr val="FFCC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ymphonie Grotesque"/>
              <a:ea typeface="Symphonie Grotesque"/>
              <a:cs typeface="Symphonie Grotesque"/>
              <a:sym typeface="Symphonie Grotesque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6749"/>
      </p:ext>
    </p:extLst>
  </p:cSld>
  <p:clrMapOvr>
    <a:masterClrMapping/>
  </p:clrMapOvr>
  <p:transition spd="med" advTm="55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entury Gothic"/>
        <a:ea typeface="Century Gothic"/>
        <a:cs typeface="Century Gothic"/>
      </a:majorFont>
      <a:minorFont>
        <a:latin typeface="Century Gothic"/>
        <a:ea typeface="Century Gothic"/>
        <a:cs typeface="Century Gothic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Symphonie Grotesque"/>
            <a:ea typeface="Symphonie Grotesque"/>
            <a:cs typeface="Symphonie Grotesque"/>
            <a:sym typeface="Symphonie Grotesq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56" normalizeH="0" baseline="0" dirty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entury Gothic"/>
        <a:ea typeface="Century Gothic"/>
        <a:cs typeface="Century Gothic"/>
      </a:majorFont>
      <a:minorFont>
        <a:latin typeface="Century Gothic"/>
        <a:ea typeface="Century Gothic"/>
        <a:cs typeface="Century Gothic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Symphonie Grotesque"/>
            <a:ea typeface="Symphonie Grotesque"/>
            <a:cs typeface="Symphonie Grotesque"/>
            <a:sym typeface="Symphonie Grotesq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56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7073</TotalTime>
  <Words>302</Words>
  <Application>Microsoft Office PowerPoint</Application>
  <PresentationFormat>Custom</PresentationFormat>
  <Paragraphs>72</Paragraphs>
  <Slides>18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Helvetica Neue</vt:lpstr>
      <vt:lpstr>Helvetica Neue Light</vt:lpstr>
      <vt:lpstr>Poppins</vt:lpstr>
      <vt:lpstr>Symphonie Grotesque</vt:lpstr>
      <vt:lpstr>White</vt:lpstr>
      <vt:lpstr>Swedish physical activity on prescription, a method on export  Kajsa Mickelsson  Public Health Agency of Sweden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Swedish system that guides the way we work in Sweden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Sveikata – didžiausias turtas</dc:title>
  <dc:creator>K. Aleknavičius</dc:creator>
  <cp:lastModifiedBy>Justina Saveikyte</cp:lastModifiedBy>
  <cp:revision>139</cp:revision>
  <cp:lastPrinted>2020-02-27T15:07:29Z</cp:lastPrinted>
  <dcterms:modified xsi:type="dcterms:W3CDTF">2020-08-26T19:33:16Z</dcterms:modified>
</cp:coreProperties>
</file>